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954" r:id="rId4"/>
  </p:sldMasterIdLst>
  <p:notesMasterIdLst>
    <p:notesMasterId r:id="rId15"/>
  </p:notesMasterIdLst>
  <p:handoutMasterIdLst>
    <p:handoutMasterId r:id="rId16"/>
  </p:handoutMasterIdLst>
  <p:sldIdLst>
    <p:sldId id="261" r:id="rId5"/>
    <p:sldId id="273" r:id="rId6"/>
    <p:sldId id="280" r:id="rId7"/>
    <p:sldId id="315" r:id="rId8"/>
    <p:sldId id="300" r:id="rId9"/>
    <p:sldId id="316" r:id="rId10"/>
    <p:sldId id="321" r:id="rId11"/>
    <p:sldId id="306" r:id="rId12"/>
    <p:sldId id="318" r:id="rId13"/>
    <p:sldId id="31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87175F"/>
    <a:srgbClr val="EEC621"/>
    <a:srgbClr val="E58C09"/>
    <a:srgbClr val="43467B"/>
    <a:srgbClr val="AEA422"/>
    <a:srgbClr val="F69E1D"/>
    <a:srgbClr val="E19E6B"/>
    <a:srgbClr val="75503A"/>
    <a:srgbClr val="DDB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49" autoAdjust="0"/>
    <p:restoredTop sz="95034" autoAdjust="0"/>
  </p:normalViewPr>
  <p:slideViewPr>
    <p:cSldViewPr>
      <p:cViewPr varScale="1">
        <p:scale>
          <a:sx n="131" d="100"/>
          <a:sy n="131" d="100"/>
        </p:scale>
        <p:origin x="880" y="192"/>
      </p:cViewPr>
      <p:guideLst/>
    </p:cSldViewPr>
  </p:slideViewPr>
  <p:outlineViewPr>
    <p:cViewPr>
      <p:scale>
        <a:sx n="33" d="100"/>
        <a:sy n="33" d="100"/>
      </p:scale>
      <p:origin x="0" y="-2082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3187" y="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464472-DAE5-4012-9A5A-CB432293B4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Tw Cen MT" panose="020B0602020104020603" pitchFamily="34" charset="0"/>
            </a:endParaRPr>
          </a:p>
        </p:txBody>
      </p:sp>
      <p:sp>
        <p:nvSpPr>
          <p:cNvPr id="3" name="Date Placeholder 2">
            <a:extLst>
              <a:ext uri="{FF2B5EF4-FFF2-40B4-BE49-F238E27FC236}">
                <a16:creationId xmlns:a16="http://schemas.microsoft.com/office/drawing/2014/main" id="{0586DB41-0314-4E22-8F5A-547FA67B06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233E32-5603-440A-ACDD-7442C88C5FED}" type="datetimeFigureOut">
              <a:rPr lang="en-US" smtClean="0">
                <a:latin typeface="Tw Cen MT" panose="020B0602020104020603" pitchFamily="34" charset="0"/>
              </a:rPr>
              <a:t>8/31/26</a:t>
            </a:fld>
            <a:endParaRPr lang="en-US" dirty="0">
              <a:latin typeface="Tw Cen MT" panose="020B0602020104020603" pitchFamily="34" charset="0"/>
            </a:endParaRPr>
          </a:p>
        </p:txBody>
      </p:sp>
      <p:sp>
        <p:nvSpPr>
          <p:cNvPr id="4" name="Footer Placeholder 3">
            <a:extLst>
              <a:ext uri="{FF2B5EF4-FFF2-40B4-BE49-F238E27FC236}">
                <a16:creationId xmlns:a16="http://schemas.microsoft.com/office/drawing/2014/main" id="{D563188E-D235-4A3B-823C-E0E10F336CC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Tw Cen MT" panose="020B0602020104020603" pitchFamily="34" charset="0"/>
            </a:endParaRPr>
          </a:p>
        </p:txBody>
      </p:sp>
      <p:sp>
        <p:nvSpPr>
          <p:cNvPr id="5" name="Slide Number Placeholder 4">
            <a:extLst>
              <a:ext uri="{FF2B5EF4-FFF2-40B4-BE49-F238E27FC236}">
                <a16:creationId xmlns:a16="http://schemas.microsoft.com/office/drawing/2014/main" id="{04D3A68C-A1CC-4704-8503-01E13B0AED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BB1589-0F8A-400D-AEF4-57688446A2F5}" type="slidenum">
              <a:rPr lang="en-US" smtClean="0">
                <a:latin typeface="Tw Cen MT" panose="020B0602020104020603" pitchFamily="34" charset="0"/>
              </a:rPr>
              <a:t>‹#›</a:t>
            </a:fld>
            <a:endParaRPr lang="en-US" dirty="0">
              <a:latin typeface="Tw Cen MT" panose="020B0602020104020603" pitchFamily="34" charset="0"/>
            </a:endParaRPr>
          </a:p>
        </p:txBody>
      </p:sp>
    </p:spTree>
    <p:extLst>
      <p:ext uri="{BB962C8B-B14F-4D97-AF65-F5344CB8AC3E}">
        <p14:creationId xmlns:p14="http://schemas.microsoft.com/office/powerpoint/2010/main" val="2821910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w Cen MT" panose="020B0602020104020603" pitchFamily="34" charset="0"/>
              </a:defRPr>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w Cen MT" panose="020B0602020104020603" pitchFamily="34" charset="0"/>
              </a:defRPr>
            </a:lvl1pPr>
          </a:lstStyle>
          <a:p>
            <a:fld id="{AF4A386A-BFE4-4655-9801-CBB04655F27A}" type="datetimeFigureOut">
              <a:rPr lang="en-US" noProof="0" smtClean="0"/>
              <a:pPr/>
              <a:t>8/31/26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w Cen MT" panose="020B0602020104020603" pitchFamily="34" charset="0"/>
              </a:defRPr>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w Cen MT" panose="020B0602020104020603" pitchFamily="34" charset="0"/>
              </a:defRPr>
            </a:lvl1pPr>
          </a:lstStyle>
          <a:p>
            <a:fld id="{DAE5FABD-26C8-4F74-B1E3-45BC91BC9D7B}" type="slidenum">
              <a:rPr lang="en-US" noProof="0" smtClean="0"/>
              <a:pPr/>
              <a:t>‹#›</a:t>
            </a:fld>
            <a:endParaRPr lang="en-US" noProof="0" dirty="0"/>
          </a:p>
        </p:txBody>
      </p:sp>
    </p:spTree>
    <p:extLst>
      <p:ext uri="{BB962C8B-B14F-4D97-AF65-F5344CB8AC3E}">
        <p14:creationId xmlns:p14="http://schemas.microsoft.com/office/powerpoint/2010/main" val="2507753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w Cen MT" panose="020B0602020104020603" pitchFamily="34" charset="0"/>
        <a:ea typeface="+mn-ea"/>
        <a:cs typeface="+mn-cs"/>
      </a:defRPr>
    </a:lvl1pPr>
    <a:lvl2pPr marL="457200" algn="l" defTabSz="914400" rtl="0" eaLnBrk="1" latinLnBrk="0" hangingPunct="1">
      <a:defRPr sz="1200" kern="1200">
        <a:solidFill>
          <a:schemeClr val="tx1"/>
        </a:solidFill>
        <a:latin typeface="Tw Cen MT" panose="020B0602020104020603" pitchFamily="34" charset="0"/>
        <a:ea typeface="+mn-ea"/>
        <a:cs typeface="+mn-cs"/>
      </a:defRPr>
    </a:lvl2pPr>
    <a:lvl3pPr marL="914400" algn="l" defTabSz="914400" rtl="0" eaLnBrk="1" latinLnBrk="0" hangingPunct="1">
      <a:defRPr sz="1200" kern="1200">
        <a:solidFill>
          <a:schemeClr val="tx1"/>
        </a:solidFill>
        <a:latin typeface="Tw Cen MT" panose="020B0602020104020603" pitchFamily="34" charset="0"/>
        <a:ea typeface="+mn-ea"/>
        <a:cs typeface="+mn-cs"/>
      </a:defRPr>
    </a:lvl3pPr>
    <a:lvl4pPr marL="1371600" algn="l" defTabSz="914400" rtl="0" eaLnBrk="1" latinLnBrk="0" hangingPunct="1">
      <a:defRPr sz="1200" kern="1200">
        <a:solidFill>
          <a:schemeClr val="tx1"/>
        </a:solidFill>
        <a:latin typeface="Tw Cen MT" panose="020B0602020104020603" pitchFamily="34" charset="0"/>
        <a:ea typeface="+mn-ea"/>
        <a:cs typeface="+mn-cs"/>
      </a:defRPr>
    </a:lvl4pPr>
    <a:lvl5pPr marL="1828800" algn="l" defTabSz="914400" rtl="0" eaLnBrk="1" latinLnBrk="0" hangingPunct="1">
      <a:defRPr sz="1200" kern="1200">
        <a:solidFill>
          <a:schemeClr val="tx1"/>
        </a:solidFill>
        <a:latin typeface="Tw Cen MT" panose="020B06020201040206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a:t>
            </a:fld>
            <a:endParaRPr lang="en-US" noProof="0" dirty="0"/>
          </a:p>
        </p:txBody>
      </p:sp>
    </p:spTree>
    <p:extLst>
      <p:ext uri="{BB962C8B-B14F-4D97-AF65-F5344CB8AC3E}">
        <p14:creationId xmlns:p14="http://schemas.microsoft.com/office/powerpoint/2010/main" val="314798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a:t>
            </a:fld>
            <a:endParaRPr lang="en-US" noProof="0" dirty="0"/>
          </a:p>
        </p:txBody>
      </p:sp>
    </p:spTree>
    <p:extLst>
      <p:ext uri="{BB962C8B-B14F-4D97-AF65-F5344CB8AC3E}">
        <p14:creationId xmlns:p14="http://schemas.microsoft.com/office/powerpoint/2010/main" val="744910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a:t>
            </a:fld>
            <a:endParaRPr lang="en-US" noProof="0" dirty="0"/>
          </a:p>
        </p:txBody>
      </p:sp>
    </p:spTree>
    <p:extLst>
      <p:ext uri="{BB962C8B-B14F-4D97-AF65-F5344CB8AC3E}">
        <p14:creationId xmlns:p14="http://schemas.microsoft.com/office/powerpoint/2010/main" val="3524746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5</a:t>
            </a:fld>
            <a:endParaRPr lang="en-US" noProof="0" dirty="0"/>
          </a:p>
        </p:txBody>
      </p:sp>
    </p:spTree>
    <p:extLst>
      <p:ext uri="{BB962C8B-B14F-4D97-AF65-F5344CB8AC3E}">
        <p14:creationId xmlns:p14="http://schemas.microsoft.com/office/powerpoint/2010/main" val="2900598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8</a:t>
            </a:fld>
            <a:endParaRPr lang="en-US" noProof="0" dirty="0"/>
          </a:p>
        </p:txBody>
      </p:sp>
    </p:spTree>
    <p:extLst>
      <p:ext uri="{BB962C8B-B14F-4D97-AF65-F5344CB8AC3E}">
        <p14:creationId xmlns:p14="http://schemas.microsoft.com/office/powerpoint/2010/main" val="3782231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a:r>
              <a:rPr lang="en-US" noProof="0"/>
              <a:t>I</a:t>
            </a:r>
          </a:p>
        </p:txBody>
      </p:sp>
      <p:sp>
        <p:nvSpPr>
          <p:cNvPr id="48" name="Freeform: Shape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Freeform: Shape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noProof="0"/>
              <a:t>I</a:t>
            </a:r>
          </a:p>
        </p:txBody>
      </p:sp>
      <p:sp>
        <p:nvSpPr>
          <p:cNvPr id="2" name="Title 1"/>
          <p:cNvSpPr>
            <a:spLocks noGrp="1"/>
          </p:cNvSpPr>
          <p:nvPr>
            <p:ph type="ctrTitle"/>
          </p:nvPr>
        </p:nvSpPr>
        <p:spPr>
          <a:xfrm>
            <a:off x="1378135" y="1219199"/>
            <a:ext cx="7232465" cy="2732439"/>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noProof="0"/>
              <a:t>Click to edit Master title style</a:t>
            </a:r>
          </a:p>
        </p:txBody>
      </p:sp>
      <p:sp>
        <p:nvSpPr>
          <p:cNvPr id="3" name="Subtitle 2"/>
          <p:cNvSpPr>
            <a:spLocks noGrp="1"/>
          </p:cNvSpPr>
          <p:nvPr>
            <p:ph type="subTitle" idx="1"/>
          </p:nvPr>
        </p:nvSpPr>
        <p:spPr>
          <a:xfrm>
            <a:off x="1378134" y="4069079"/>
            <a:ext cx="5022666" cy="1463040"/>
          </a:xfrm>
        </p:spPr>
        <p:txBody>
          <a:bodyPr lIns="91440" rIns="9144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noProof="0"/>
              <a:t>Click to edit Master subtitle style</a:t>
            </a:r>
          </a:p>
        </p:txBody>
      </p:sp>
      <p:sp>
        <p:nvSpPr>
          <p:cNvPr id="33" name="Rectangle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noProof="0" dirty="0"/>
              <a:t>Insert Image</a:t>
            </a:r>
          </a:p>
        </p:txBody>
      </p:sp>
    </p:spTree>
    <p:extLst>
      <p:ext uri="{BB962C8B-B14F-4D97-AF65-F5344CB8AC3E}">
        <p14:creationId xmlns:p14="http://schemas.microsoft.com/office/powerpoint/2010/main" val="2625404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21552918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_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69542597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_sea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71488657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_Oran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8149718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_Pin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83237540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_Light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1176658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_Gre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85362088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_Blue_Triangle patch 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05BCA9F-FC20-461D-9118-7EC2AC28D050}"/>
              </a:ext>
              <a:ext uri="{C183D7F6-B498-43B3-948B-1728B52AA6E4}">
                <adec:decorative xmlns:adec="http://schemas.microsoft.com/office/drawing/2017/decorative" val="1"/>
              </a:ext>
            </a:extLst>
          </p:cNvPr>
          <p:cNvSpPr/>
          <p:nvPr userDrawn="1"/>
        </p:nvSpPr>
        <p:spPr>
          <a:xfrm>
            <a:off x="3175958" y="0"/>
            <a:ext cx="9016043" cy="6858000"/>
          </a:xfrm>
          <a:custGeom>
            <a:avLst/>
            <a:gdLst>
              <a:gd name="connsiteX0" fmla="*/ 5153328 w 9016043"/>
              <a:gd name="connsiteY0" fmla="*/ 0 h 6858000"/>
              <a:gd name="connsiteX1" fmla="*/ 9016043 w 9016043"/>
              <a:gd name="connsiteY1" fmla="*/ 0 h 6858000"/>
              <a:gd name="connsiteX2" fmla="*/ 9016043 w 9016043"/>
              <a:gd name="connsiteY2" fmla="*/ 6858000 h 6858000"/>
              <a:gd name="connsiteX3" fmla="*/ 0 w 9016043"/>
              <a:gd name="connsiteY3" fmla="*/ 6858000 h 6858000"/>
              <a:gd name="connsiteX4" fmla="*/ 5153328 w 9016043"/>
              <a:gd name="connsiteY4" fmla="*/ 68183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6043" h="6858000">
                <a:moveTo>
                  <a:pt x="5153328" y="0"/>
                </a:moveTo>
                <a:lnTo>
                  <a:pt x="9016043" y="0"/>
                </a:lnTo>
                <a:lnTo>
                  <a:pt x="9016043" y="6858000"/>
                </a:lnTo>
                <a:lnTo>
                  <a:pt x="0" y="6858000"/>
                </a:lnTo>
                <a:lnTo>
                  <a:pt x="5153328" y="68183"/>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70409251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9" name="Picture Placeholder 8">
            <a:extLst>
              <a:ext uri="{FF2B5EF4-FFF2-40B4-BE49-F238E27FC236}">
                <a16:creationId xmlns:a16="http://schemas.microsoft.com/office/drawing/2014/main" id="{17C4BA0D-DEC0-450E-8F4D-B0E6D2D7D0C3}"/>
              </a:ext>
            </a:extLst>
          </p:cNvPr>
          <p:cNvSpPr>
            <a:spLocks noGrp="1"/>
          </p:cNvSpPr>
          <p:nvPr>
            <p:ph type="pic" sz="quarter" idx="17" hasCustomPrompt="1"/>
          </p:nvPr>
        </p:nvSpPr>
        <p:spPr>
          <a:xfrm>
            <a:off x="6629399" y="2667000"/>
            <a:ext cx="5013959" cy="3660775"/>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Slide Number Placeholder 5">
            <a:extLst>
              <a:ext uri="{FF2B5EF4-FFF2-40B4-BE49-F238E27FC236}">
                <a16:creationId xmlns:a16="http://schemas.microsoft.com/office/drawing/2014/main" id="{8F869F17-9BF3-4974-956D-0CBCD60BA35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14213777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Content and Image_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9" name="Picture Placeholder 8">
            <a:extLst>
              <a:ext uri="{FF2B5EF4-FFF2-40B4-BE49-F238E27FC236}">
                <a16:creationId xmlns:a16="http://schemas.microsoft.com/office/drawing/2014/main" id="{17C4BA0D-DEC0-450E-8F4D-B0E6D2D7D0C3}"/>
              </a:ext>
            </a:extLst>
          </p:cNvPr>
          <p:cNvSpPr>
            <a:spLocks noGrp="1"/>
          </p:cNvSpPr>
          <p:nvPr>
            <p:ph type="pic" sz="quarter" idx="17" hasCustomPrompt="1"/>
          </p:nvPr>
        </p:nvSpPr>
        <p:spPr>
          <a:xfrm>
            <a:off x="6629399" y="2667000"/>
            <a:ext cx="5013959" cy="3660775"/>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Slide Number Placeholder 5">
            <a:extLst>
              <a:ext uri="{FF2B5EF4-FFF2-40B4-BE49-F238E27FC236}">
                <a16:creationId xmlns:a16="http://schemas.microsoft.com/office/drawing/2014/main" id="{A654DBB0-1027-4E5D-B635-00F2F173A24F}"/>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4337710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a:r>
              <a:rPr lang="en-US" noProof="0"/>
              <a:t>I</a:t>
            </a:r>
          </a:p>
        </p:txBody>
      </p:sp>
      <p:sp>
        <p:nvSpPr>
          <p:cNvPr id="48" name="Freeform: Shape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Freeform: Shape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noProof="0"/>
              <a:t>I</a:t>
            </a:r>
          </a:p>
        </p:txBody>
      </p:sp>
      <p:sp>
        <p:nvSpPr>
          <p:cNvPr id="2" name="Title 1"/>
          <p:cNvSpPr>
            <a:spLocks noGrp="1"/>
          </p:cNvSpPr>
          <p:nvPr>
            <p:ph type="ctrTitle"/>
          </p:nvPr>
        </p:nvSpPr>
        <p:spPr>
          <a:xfrm>
            <a:off x="1378135" y="1219199"/>
            <a:ext cx="7232465" cy="2732439"/>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noProof="0"/>
              <a:t>Click to edit Master title style</a:t>
            </a:r>
          </a:p>
        </p:txBody>
      </p:sp>
      <p:sp>
        <p:nvSpPr>
          <p:cNvPr id="3" name="Subtitle 2"/>
          <p:cNvSpPr>
            <a:spLocks noGrp="1"/>
          </p:cNvSpPr>
          <p:nvPr>
            <p:ph type="subTitle" idx="1"/>
          </p:nvPr>
        </p:nvSpPr>
        <p:spPr>
          <a:xfrm>
            <a:off x="1378134" y="4069079"/>
            <a:ext cx="5022666" cy="1463040"/>
          </a:xfrm>
        </p:spPr>
        <p:txBody>
          <a:bodyPr lIns="91440" rIns="9144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noProof="0"/>
              <a:t>Click to edit Master subtitle style</a:t>
            </a:r>
          </a:p>
        </p:txBody>
      </p:sp>
      <p:sp>
        <p:nvSpPr>
          <p:cNvPr id="33" name="Rectangle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noProof="0" dirty="0"/>
              <a:t>Insert Image</a:t>
            </a:r>
          </a:p>
        </p:txBody>
      </p:sp>
    </p:spTree>
    <p:extLst>
      <p:ext uri="{BB962C8B-B14F-4D97-AF65-F5344CB8AC3E}">
        <p14:creationId xmlns:p14="http://schemas.microsoft.com/office/powerpoint/2010/main" val="13920827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Content and Image_Top shape white ba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334001" y="112976"/>
            <a:ext cx="6858000" cy="6745024"/>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2" name="Text Placeholder 16">
            <a:extLst>
              <a:ext uri="{FF2B5EF4-FFF2-40B4-BE49-F238E27FC236}">
                <a16:creationId xmlns:a16="http://schemas.microsoft.com/office/drawing/2014/main" id="{E59725C5-1168-4A5F-B420-8E0562019687}"/>
              </a:ext>
            </a:extLst>
          </p:cNvPr>
          <p:cNvSpPr>
            <a:spLocks noGrp="1"/>
          </p:cNvSpPr>
          <p:nvPr>
            <p:ph type="body" sz="quarter" idx="19" hasCustomPrompt="1"/>
          </p:nvPr>
        </p:nvSpPr>
        <p:spPr>
          <a:xfrm rot="5400000">
            <a:off x="5238089" y="208890"/>
            <a:ext cx="6745024" cy="6553200"/>
          </a:xfrm>
          <a:gradFill flip="none" rotWithShape="1">
            <a:gsLst>
              <a:gs pos="0">
                <a:schemeClr val="bg1"/>
              </a:gs>
              <a:gs pos="82000">
                <a:schemeClr val="bg1">
                  <a:alpha val="0"/>
                </a:schemeClr>
              </a:gs>
            </a:gsLst>
            <a:lin ang="16200000" scaled="1"/>
            <a:tileRect/>
          </a:gradFill>
          <a:effectLst/>
        </p:spPr>
        <p:txBody>
          <a:bodyPr/>
          <a:lstStyle>
            <a:lvl1pPr marL="0" indent="0">
              <a:buNone/>
              <a:defRPr>
                <a:solidFill>
                  <a:schemeClr val="tx1">
                    <a:alpha val="0"/>
                  </a:schemeClr>
                </a:solidFill>
              </a:defRPr>
            </a:lvl1pPr>
          </a:lstStyle>
          <a:p>
            <a:pPr lvl="0"/>
            <a:r>
              <a:rPr lang="en-US" noProof="0"/>
              <a:t>I</a:t>
            </a:r>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6" name="Slide Number Placeholder 5">
            <a:extLst>
              <a:ext uri="{FF2B5EF4-FFF2-40B4-BE49-F238E27FC236}">
                <a16:creationId xmlns:a16="http://schemas.microsoft.com/office/drawing/2014/main" id="{7532AFA8-ADE4-4C3E-AF0A-235C724999FF}"/>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7477211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guide id="3" pos="4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Content and half horizontal Image_Top shape ba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48641" y="2667001"/>
            <a:ext cx="11094718" cy="1757126"/>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709677"/>
            <a:ext cx="11094717" cy="1500876"/>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4232B29A-2701-4A73-83CF-09E0AB1B2DD0}"/>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94641073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title Content and half Image_Top shape ba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48641" y="2667001"/>
            <a:ext cx="5775959" cy="3543552"/>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6553200" y="2667001"/>
            <a:ext cx="5090157" cy="3543552"/>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6A52166E-5DA9-4AA1-9355-E8DBFDD90AE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96409594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Image Title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3735623"/>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617492"/>
            <a:ext cx="9890759" cy="1527048"/>
          </a:xfrm>
        </p:spPr>
        <p:txBody>
          <a:bodyPr lIns="91440" rIns="91440">
            <a:normAutofit/>
          </a:bodyPr>
          <a:lstStyle>
            <a:lvl1pPr>
              <a:defRPr sz="1800"/>
            </a:lvl1pPr>
            <a:lvl2pPr>
              <a:defRPr sz="1600"/>
            </a:lvl2pPr>
            <a:lvl3pPr>
              <a:defRPr sz="140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2" name="Slide Number Placeholder 5">
            <a:extLst>
              <a:ext uri="{FF2B5EF4-FFF2-40B4-BE49-F238E27FC236}">
                <a16:creationId xmlns:a16="http://schemas.microsoft.com/office/drawing/2014/main" id="{E9FF8476-DF8C-4276-8CF6-44BC91B88C2C}"/>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127005339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lf Image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3735623"/>
            <a:ext cx="111099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4617492"/>
            <a:ext cx="5212080" cy="1527048"/>
          </a:xfrm>
        </p:spPr>
        <p:txBody>
          <a:bodyPr lIns="91440" rIns="91440">
            <a:normAutofit/>
          </a:bodyPr>
          <a:lstStyle>
            <a:lvl1pPr>
              <a:defRPr sz="1800"/>
            </a:lvl1pPr>
            <a:lvl2pPr>
              <a:defRPr sz="1600"/>
            </a:lvl2pPr>
            <a:lvl3pPr>
              <a:defRPr sz="140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2" name="Content Placeholder 6">
            <a:extLst>
              <a:ext uri="{FF2B5EF4-FFF2-40B4-BE49-F238E27FC236}">
                <a16:creationId xmlns:a16="http://schemas.microsoft.com/office/drawing/2014/main" id="{E93A96C6-A4F2-43F1-A47D-0D52EF29954B}"/>
              </a:ext>
            </a:extLst>
          </p:cNvPr>
          <p:cNvSpPr>
            <a:spLocks noGrp="1"/>
          </p:cNvSpPr>
          <p:nvPr>
            <p:ph sz="quarter" idx="19"/>
          </p:nvPr>
        </p:nvSpPr>
        <p:spPr>
          <a:xfrm>
            <a:off x="6446520" y="4617492"/>
            <a:ext cx="5212080" cy="1527048"/>
          </a:xfrm>
        </p:spPr>
        <p:txBody>
          <a:bodyPr lIns="91440" rIns="91440">
            <a:normAutofit/>
          </a:bodyPr>
          <a:lstStyle>
            <a:lvl1pPr>
              <a:defRPr sz="1800"/>
            </a:lvl1pPr>
            <a:lvl2pPr>
              <a:defRPr sz="1600"/>
            </a:lvl2pPr>
            <a:lvl3pPr>
              <a:defRPr sz="140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Slide Number Placeholder 5">
            <a:extLst>
              <a:ext uri="{FF2B5EF4-FFF2-40B4-BE49-F238E27FC236}">
                <a16:creationId xmlns:a16="http://schemas.microsoft.com/office/drawing/2014/main" id="{FC5AD12C-F7F6-431D-ABA4-F7E37CACEA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49003048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Half Image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1721698" y="3735622"/>
            <a:ext cx="5013960" cy="2408917"/>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Text Placeholder 16">
            <a:extLst>
              <a:ext uri="{FF2B5EF4-FFF2-40B4-BE49-F238E27FC236}">
                <a16:creationId xmlns:a16="http://schemas.microsoft.com/office/drawing/2014/main" id="{38376498-C218-4EDB-8416-A59802EF2018}"/>
              </a:ext>
              <a:ext uri="{C183D7F6-B498-43B3-948B-1728B52AA6E4}">
                <adec:decorative xmlns:adec="http://schemas.microsoft.com/office/drawing/2017/decorative" val="1"/>
              </a:ext>
            </a:extLst>
          </p:cNvPr>
          <p:cNvSpPr>
            <a:spLocks noGrp="1"/>
          </p:cNvSpPr>
          <p:nvPr>
            <p:ph type="body" sz="quarter" idx="20" hasCustomPrompt="1"/>
          </p:nvPr>
        </p:nvSpPr>
        <p:spPr>
          <a:xfrm>
            <a:off x="7239000" y="1981199"/>
            <a:ext cx="4389542" cy="4163339"/>
          </a:xfrm>
          <a:solidFill>
            <a:schemeClr val="bg1"/>
          </a:solidFill>
          <a:ln w="28575">
            <a:solidFill>
              <a:schemeClr val="accent2"/>
            </a:solidFill>
          </a:ln>
          <a:effectLst/>
        </p:spPr>
        <p:txBody>
          <a:bodyPr/>
          <a:lstStyle>
            <a:lvl1pPr marL="0" indent="0">
              <a:buNone/>
              <a:defRPr>
                <a:solidFill>
                  <a:schemeClr val="tx1">
                    <a:alpha val="0"/>
                  </a:schemeClr>
                </a:solidFill>
              </a:defRPr>
            </a:lvl1pPr>
          </a:lstStyle>
          <a:p>
            <a:pPr lvl="0"/>
            <a:r>
              <a:rPr lang="en-US" noProof="0"/>
              <a:t>I</a:t>
            </a:r>
          </a:p>
        </p:txBody>
      </p:sp>
      <p:sp>
        <p:nvSpPr>
          <p:cNvPr id="12" name="Content Placeholder 6">
            <a:extLst>
              <a:ext uri="{FF2B5EF4-FFF2-40B4-BE49-F238E27FC236}">
                <a16:creationId xmlns:a16="http://schemas.microsoft.com/office/drawing/2014/main" id="{E93A96C6-A4F2-43F1-A47D-0D52EF29954B}"/>
              </a:ext>
            </a:extLst>
          </p:cNvPr>
          <p:cNvSpPr>
            <a:spLocks noGrp="1"/>
          </p:cNvSpPr>
          <p:nvPr>
            <p:ph sz="quarter" idx="19" hasCustomPrompt="1"/>
          </p:nvPr>
        </p:nvSpPr>
        <p:spPr>
          <a:xfrm>
            <a:off x="7589520" y="2286000"/>
            <a:ext cx="3688080" cy="3581400"/>
          </a:xfrm>
        </p:spPr>
        <p:txBody>
          <a:bodyPr lIns="91440" rIns="91440">
            <a:normAutofit/>
          </a:bodyPr>
          <a:lstStyle>
            <a:lvl1pPr marL="0" indent="0">
              <a:lnSpc>
                <a:spcPct val="100000"/>
              </a:lnSpc>
              <a:spcBef>
                <a:spcPts val="0"/>
              </a:spcBef>
              <a:spcAft>
                <a:spcPts val="0"/>
              </a:spcAft>
              <a:buNone/>
              <a:defRPr sz="3200">
                <a:solidFill>
                  <a:schemeClr val="accent2"/>
                </a:solidFill>
              </a:defRPr>
            </a:lvl1pPr>
            <a:lvl2pPr>
              <a:defRPr sz="1600"/>
            </a:lvl2pPr>
            <a:lvl3pPr>
              <a:defRPr sz="1400"/>
            </a:lvl3pPr>
            <a:lvl4pPr>
              <a:defRPr sz="1200"/>
            </a:lvl4pPr>
            <a:lvl5pPr>
              <a:defRPr sz="1200"/>
            </a:lvl5pPr>
          </a:lstStyle>
          <a:p>
            <a:pPr lvl="0"/>
            <a:r>
              <a:rPr lang="en-US" noProof="0"/>
              <a:t>Important Content</a:t>
            </a:r>
          </a:p>
        </p:txBody>
      </p:sp>
      <p:sp>
        <p:nvSpPr>
          <p:cNvPr id="8" name="Picture Placeholder 7">
            <a:extLst>
              <a:ext uri="{FF2B5EF4-FFF2-40B4-BE49-F238E27FC236}">
                <a16:creationId xmlns:a16="http://schemas.microsoft.com/office/drawing/2014/main" id="{1EC81B64-070E-43F3-BCB5-833AB965D638}"/>
              </a:ext>
              <a:ext uri="{C183D7F6-B498-43B3-948B-1728B52AA6E4}">
                <adec:decorative xmlns:adec="http://schemas.microsoft.com/office/drawing/2017/decorative" val="1"/>
              </a:ext>
            </a:extLst>
          </p:cNvPr>
          <p:cNvSpPr>
            <a:spLocks noGrp="1"/>
          </p:cNvSpPr>
          <p:nvPr>
            <p:ph type="pic" sz="quarter" idx="21" hasCustomPrompt="1"/>
          </p:nvPr>
        </p:nvSpPr>
        <p:spPr>
          <a:xfrm>
            <a:off x="548944" y="3717925"/>
            <a:ext cx="914400" cy="930275"/>
          </a:xfrm>
        </p:spPr>
        <p:txBody>
          <a:bodyPr anchor="ctr"/>
          <a:lstStyle>
            <a:lvl1pPr marL="0" indent="0" algn="ctr">
              <a:buNone/>
              <a:defRPr/>
            </a:lvl1pPr>
          </a:lstStyle>
          <a:p>
            <a:r>
              <a:rPr lang="en-US" noProof="0" dirty="0"/>
              <a:t>Icon</a:t>
            </a:r>
          </a:p>
        </p:txBody>
      </p:sp>
      <p:sp>
        <p:nvSpPr>
          <p:cNvPr id="15" name="Slide Number Placeholder 5">
            <a:extLst>
              <a:ext uri="{FF2B5EF4-FFF2-40B4-BE49-F238E27FC236}">
                <a16:creationId xmlns:a16="http://schemas.microsoft.com/office/drawing/2014/main" id="{8D5893EC-1256-429B-9581-379342C2368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166643193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lf Image Multiple images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7315200" y="4176259"/>
            <a:ext cx="4343400" cy="1968280"/>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4" name="Picture Placeholder 8">
            <a:extLst>
              <a:ext uri="{FF2B5EF4-FFF2-40B4-BE49-F238E27FC236}">
                <a16:creationId xmlns:a16="http://schemas.microsoft.com/office/drawing/2014/main" id="{96DE17A8-F4B7-4571-A6E8-FD28BA425B19}"/>
              </a:ext>
              <a:ext uri="{C183D7F6-B498-43B3-948B-1728B52AA6E4}">
                <adec:decorative xmlns:adec="http://schemas.microsoft.com/office/drawing/2017/decorative" val="1"/>
              </a:ext>
            </a:extLst>
          </p:cNvPr>
          <p:cNvSpPr>
            <a:spLocks noGrp="1"/>
          </p:cNvSpPr>
          <p:nvPr>
            <p:ph type="pic" sz="quarter" idx="19" hasCustomPrompt="1"/>
          </p:nvPr>
        </p:nvSpPr>
        <p:spPr>
          <a:xfrm>
            <a:off x="542834" y="1066801"/>
            <a:ext cx="3505199" cy="507773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5" name="Picture Placeholder 8">
            <a:extLst>
              <a:ext uri="{FF2B5EF4-FFF2-40B4-BE49-F238E27FC236}">
                <a16:creationId xmlns:a16="http://schemas.microsoft.com/office/drawing/2014/main" id="{9D9A0502-98A2-467D-BE1C-CE8391C73BF4}"/>
              </a:ext>
              <a:ext uri="{C183D7F6-B498-43B3-948B-1728B52AA6E4}">
                <adec:decorative xmlns:adec="http://schemas.microsoft.com/office/drawing/2017/decorative" val="1"/>
              </a:ext>
            </a:extLst>
          </p:cNvPr>
          <p:cNvSpPr>
            <a:spLocks noGrp="1"/>
          </p:cNvSpPr>
          <p:nvPr>
            <p:ph type="pic" sz="quarter" idx="20" hasCustomPrompt="1"/>
          </p:nvPr>
        </p:nvSpPr>
        <p:spPr>
          <a:xfrm>
            <a:off x="4191000" y="4343400"/>
            <a:ext cx="2743200" cy="180113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6" name="Picture Placeholder 8">
            <a:extLst>
              <a:ext uri="{FF2B5EF4-FFF2-40B4-BE49-F238E27FC236}">
                <a16:creationId xmlns:a16="http://schemas.microsoft.com/office/drawing/2014/main" id="{8298DB4E-3B92-4CA4-852A-9F647E7219A4}"/>
              </a:ext>
              <a:ext uri="{C183D7F6-B498-43B3-948B-1728B52AA6E4}">
                <adec:decorative xmlns:adec="http://schemas.microsoft.com/office/drawing/2017/decorative" val="1"/>
              </a:ext>
            </a:extLst>
          </p:cNvPr>
          <p:cNvSpPr>
            <a:spLocks noGrp="1"/>
          </p:cNvSpPr>
          <p:nvPr>
            <p:ph type="pic" sz="quarter" idx="21" hasCustomPrompt="1"/>
          </p:nvPr>
        </p:nvSpPr>
        <p:spPr>
          <a:xfrm>
            <a:off x="4191000" y="1066801"/>
            <a:ext cx="2743200" cy="3126023"/>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Slide Number Placeholder 5">
            <a:extLst>
              <a:ext uri="{FF2B5EF4-FFF2-40B4-BE49-F238E27FC236}">
                <a16:creationId xmlns:a16="http://schemas.microsoft.com/office/drawing/2014/main" id="{2E528B4D-15E8-4161-96F7-75D0217AD20C}"/>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26942956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Image with Top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6745024"/>
          </a:xfrm>
          <a:prstGeom prst="rect">
            <a:avLst/>
          </a:prstGeom>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Slide Number Placeholder 5">
            <a:extLst>
              <a:ext uri="{FF2B5EF4-FFF2-40B4-BE49-F238E27FC236}">
                <a16:creationId xmlns:a16="http://schemas.microsoft.com/office/drawing/2014/main" id="{7C67066A-9B9E-468B-97C6-94BF615FA94E}"/>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2" name="Title 1">
            <a:extLst>
              <a:ext uri="{FF2B5EF4-FFF2-40B4-BE49-F238E27FC236}">
                <a16:creationId xmlns:a16="http://schemas.microsoft.com/office/drawing/2014/main" id="{A82AF7E6-6C19-4A41-BFA5-44C4F2A371E9}"/>
              </a:ext>
            </a:extLst>
          </p:cNvPr>
          <p:cNvSpPr>
            <a:spLocks noGrp="1"/>
          </p:cNvSpPr>
          <p:nvPr>
            <p:ph type="title"/>
          </p:nvPr>
        </p:nvSpPr>
        <p:spPr>
          <a:xfrm>
            <a:off x="548640" y="548640"/>
            <a:ext cx="11106150" cy="518160"/>
          </a:xfrm>
        </p:spPr>
        <p:txBody>
          <a:bodyPr/>
          <a:lstStyle/>
          <a:p>
            <a:r>
              <a:rPr lang="en-US"/>
              <a:t>Click to edit Master title style</a:t>
            </a:r>
          </a:p>
        </p:txBody>
      </p:sp>
    </p:spTree>
    <p:extLst>
      <p:ext uri="{BB962C8B-B14F-4D97-AF65-F5344CB8AC3E}">
        <p14:creationId xmlns:p14="http://schemas.microsoft.com/office/powerpoint/2010/main" val="31112475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dirty="0"/>
              <a:t>Insert Image</a:t>
            </a:r>
            <a:endParaRPr lang="en-GB" dirty="0"/>
          </a:p>
        </p:txBody>
      </p:sp>
      <p:sp>
        <p:nvSpPr>
          <p:cNvPr id="7" name="Slide Number Placeholder 5">
            <a:extLst>
              <a:ext uri="{FF2B5EF4-FFF2-40B4-BE49-F238E27FC236}">
                <a16:creationId xmlns:a16="http://schemas.microsoft.com/office/drawing/2014/main" id="{9FC59837-0A86-4467-BB38-E2AC882F314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
        <p:nvSpPr>
          <p:cNvPr id="2" name="Title 1">
            <a:extLst>
              <a:ext uri="{FF2B5EF4-FFF2-40B4-BE49-F238E27FC236}">
                <a16:creationId xmlns:a16="http://schemas.microsoft.com/office/drawing/2014/main" id="{78857779-E765-4EC2-825C-B8E41285A0C7}"/>
              </a:ext>
            </a:extLst>
          </p:cNvPr>
          <p:cNvSpPr>
            <a:spLocks noGrp="1"/>
          </p:cNvSpPr>
          <p:nvPr>
            <p:ph type="title"/>
          </p:nvPr>
        </p:nvSpPr>
        <p:spPr>
          <a:xfrm>
            <a:off x="548640" y="548640"/>
            <a:ext cx="11106150" cy="518160"/>
          </a:xfrm>
        </p:spPr>
        <p:txBody>
          <a:bodyPr/>
          <a:lstStyle/>
          <a:p>
            <a:r>
              <a:rPr lang="en-US"/>
              <a:t>Click to edit Master title style</a:t>
            </a:r>
          </a:p>
        </p:txBody>
      </p:sp>
    </p:spTree>
    <p:extLst>
      <p:ext uri="{BB962C8B-B14F-4D97-AF65-F5344CB8AC3E}">
        <p14:creationId xmlns:p14="http://schemas.microsoft.com/office/powerpoint/2010/main" val="100460700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Full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dirty="0"/>
              <a:t>Insert Image</a:t>
            </a:r>
            <a:endParaRPr lang="en-GB" dirty="0"/>
          </a:p>
        </p:txBody>
      </p:sp>
      <p:sp>
        <p:nvSpPr>
          <p:cNvPr id="6" name="Text Placeholder 16">
            <a:extLst>
              <a:ext uri="{FF2B5EF4-FFF2-40B4-BE49-F238E27FC236}">
                <a16:creationId xmlns:a16="http://schemas.microsoft.com/office/drawing/2014/main" id="{16932398-C947-4474-88D6-4117EC391CEF}"/>
              </a:ext>
              <a:ext uri="{C183D7F6-B498-43B3-948B-1728B52AA6E4}">
                <adec:decorative xmlns:adec="http://schemas.microsoft.com/office/drawing/2017/decorative" val="1"/>
              </a:ext>
            </a:extLst>
          </p:cNvPr>
          <p:cNvSpPr>
            <a:spLocks noGrp="1"/>
          </p:cNvSpPr>
          <p:nvPr>
            <p:ph type="body" sz="quarter" idx="20" hasCustomPrompt="1"/>
          </p:nvPr>
        </p:nvSpPr>
        <p:spPr>
          <a:xfrm>
            <a:off x="7261801" y="1189969"/>
            <a:ext cx="4389542" cy="4677431"/>
          </a:xfrm>
          <a:solidFill>
            <a:schemeClr val="bg1">
              <a:alpha val="88000"/>
            </a:schemeClr>
          </a:solidFill>
          <a:ln w="28575">
            <a:solidFill>
              <a:schemeClr val="accent2"/>
            </a:solidFill>
          </a:ln>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Content Placeholder 6">
            <a:extLst>
              <a:ext uri="{FF2B5EF4-FFF2-40B4-BE49-F238E27FC236}">
                <a16:creationId xmlns:a16="http://schemas.microsoft.com/office/drawing/2014/main" id="{88FDA84E-9F5D-4D50-8133-68FB098D7135}"/>
              </a:ext>
            </a:extLst>
          </p:cNvPr>
          <p:cNvSpPr>
            <a:spLocks noGrp="1"/>
          </p:cNvSpPr>
          <p:nvPr>
            <p:ph sz="quarter" idx="19" hasCustomPrompt="1"/>
          </p:nvPr>
        </p:nvSpPr>
        <p:spPr>
          <a:xfrm>
            <a:off x="7612321" y="1494770"/>
            <a:ext cx="3688080" cy="3915430"/>
          </a:xfrm>
        </p:spPr>
        <p:txBody>
          <a:bodyPr lIns="91440" rIns="91440">
            <a:normAutofit/>
          </a:bodyPr>
          <a:lstStyle>
            <a:lvl1pPr marL="0" indent="0">
              <a:lnSpc>
                <a:spcPct val="100000"/>
              </a:lnSpc>
              <a:spcBef>
                <a:spcPts val="0"/>
              </a:spcBef>
              <a:spcAft>
                <a:spcPts val="0"/>
              </a:spcAft>
              <a:buNone/>
              <a:defRPr sz="3200"/>
            </a:lvl1pPr>
            <a:lvl2pPr>
              <a:defRPr sz="1600"/>
            </a:lvl2pPr>
            <a:lvl3pPr>
              <a:defRPr sz="1400"/>
            </a:lvl3pPr>
            <a:lvl4pPr>
              <a:defRPr sz="1200"/>
            </a:lvl4pPr>
            <a:lvl5pPr>
              <a:defRPr sz="1200"/>
            </a:lvl5pPr>
          </a:lstStyle>
          <a:p>
            <a:pPr lvl="0"/>
            <a:r>
              <a:rPr lang="en-US" dirty="0"/>
              <a:t>Important Content</a:t>
            </a:r>
            <a:endParaRPr lang="en-GB" dirty="0"/>
          </a:p>
        </p:txBody>
      </p:sp>
      <p:sp>
        <p:nvSpPr>
          <p:cNvPr id="10" name="Slide Number Placeholder 5">
            <a:extLst>
              <a:ext uri="{FF2B5EF4-FFF2-40B4-BE49-F238E27FC236}">
                <a16:creationId xmlns:a16="http://schemas.microsoft.com/office/drawing/2014/main" id="{5AE16EF6-8987-4193-B346-1BEA14401C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
        <p:nvSpPr>
          <p:cNvPr id="2" name="Title 1">
            <a:extLst>
              <a:ext uri="{FF2B5EF4-FFF2-40B4-BE49-F238E27FC236}">
                <a16:creationId xmlns:a16="http://schemas.microsoft.com/office/drawing/2014/main" id="{5E2D4840-4EB5-4438-9A16-D0006A68A19E}"/>
              </a:ext>
            </a:extLst>
          </p:cNvPr>
          <p:cNvSpPr>
            <a:spLocks noGrp="1"/>
          </p:cNvSpPr>
          <p:nvPr>
            <p:ph type="title"/>
          </p:nvPr>
        </p:nvSpPr>
        <p:spPr>
          <a:xfrm>
            <a:off x="548640" y="548640"/>
            <a:ext cx="11106150" cy="641329"/>
          </a:xfrm>
        </p:spPr>
        <p:txBody>
          <a:bodyPr/>
          <a:lstStyle/>
          <a:p>
            <a:r>
              <a:rPr lang="en-US"/>
              <a:t>Click to edit Master title style</a:t>
            </a:r>
          </a:p>
        </p:txBody>
      </p:sp>
    </p:spTree>
    <p:extLst>
      <p:ext uri="{BB962C8B-B14F-4D97-AF65-F5344CB8AC3E}">
        <p14:creationId xmlns:p14="http://schemas.microsoft.com/office/powerpoint/2010/main" val="169147065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11" name="Text Placeholder 16">
            <a:extLst>
              <a:ext uri="{FF2B5EF4-FFF2-40B4-BE49-F238E27FC236}">
                <a16:creationId xmlns:a16="http://schemas.microsoft.com/office/drawing/2014/main" id="{50D09E5B-B146-4D08-82EC-846DD89B0B87}"/>
              </a:ext>
              <a:ext uri="{C183D7F6-B498-43B3-948B-1728B52AA6E4}">
                <adec:decorative xmlns:adec="http://schemas.microsoft.com/office/drawing/2017/decorative" val="1"/>
              </a:ext>
            </a:extLst>
          </p:cNvPr>
          <p:cNvSpPr>
            <a:spLocks noGrp="1"/>
          </p:cNvSpPr>
          <p:nvPr>
            <p:ph type="body" sz="quarter" idx="16" hasCustomPrompt="1"/>
          </p:nvPr>
        </p:nvSpPr>
        <p:spPr>
          <a:xfrm>
            <a:off x="660462" y="0"/>
            <a:ext cx="9931338" cy="6823040"/>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2" name="Text Placeholder 16">
            <a:extLst>
              <a:ext uri="{FF2B5EF4-FFF2-40B4-BE49-F238E27FC236}">
                <a16:creationId xmlns:a16="http://schemas.microsoft.com/office/drawing/2014/main" id="{88940597-2E9A-4141-B2D0-C488487F11D7}"/>
              </a:ext>
              <a:ext uri="{C183D7F6-B498-43B3-948B-1728B52AA6E4}">
                <adec:decorative xmlns:adec="http://schemas.microsoft.com/office/drawing/2017/decorative" val="1"/>
              </a:ext>
            </a:extLst>
          </p:cNvPr>
          <p:cNvSpPr>
            <a:spLocks noGrp="1"/>
          </p:cNvSpPr>
          <p:nvPr>
            <p:ph type="body" sz="quarter" idx="17" hasCustomPrompt="1"/>
          </p:nvPr>
        </p:nvSpPr>
        <p:spPr>
          <a:xfrm>
            <a:off x="533400" y="0"/>
            <a:ext cx="50863" cy="6858000"/>
          </a:xfrm>
          <a:solidFill>
            <a:schemeClr val="accent2"/>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0" name="Text Placeholder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990600" y="609600"/>
            <a:ext cx="7429500" cy="56388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95400" y="1905000"/>
            <a:ext cx="5864382" cy="2275238"/>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1295400" y="4297679"/>
            <a:ext cx="4072586" cy="1463040"/>
          </a:xfrm>
        </p:spPr>
        <p:txBody>
          <a:bodyPr lIns="91440" rIns="9144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13" name="Text Placeholder 16">
            <a:extLst>
              <a:ext uri="{FF2B5EF4-FFF2-40B4-BE49-F238E27FC236}">
                <a16:creationId xmlns:a16="http://schemas.microsoft.com/office/drawing/2014/main" id="{EA44EEDB-C599-41AA-9D84-D53811C28804}"/>
              </a:ext>
              <a:ext uri="{C183D7F6-B498-43B3-948B-1728B52AA6E4}">
                <adec:decorative xmlns:adec="http://schemas.microsoft.com/office/drawing/2017/decorative" val="1"/>
              </a:ext>
            </a:extLst>
          </p:cNvPr>
          <p:cNvSpPr>
            <a:spLocks noGrp="1"/>
          </p:cNvSpPr>
          <p:nvPr>
            <p:ph type="body" sz="quarter" idx="18" hasCustomPrompt="1"/>
          </p:nvPr>
        </p:nvSpPr>
        <p:spPr>
          <a:xfrm>
            <a:off x="450896" y="0"/>
            <a:ext cx="63502" cy="6858000"/>
          </a:xfrm>
          <a:solidFill>
            <a:schemeClr val="accent2"/>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4" name="Text Placeholder 16">
            <a:extLst>
              <a:ext uri="{FF2B5EF4-FFF2-40B4-BE49-F238E27FC236}">
                <a16:creationId xmlns:a16="http://schemas.microsoft.com/office/drawing/2014/main" id="{FE574478-76DE-4613-8FBD-36B353081849}"/>
              </a:ext>
              <a:ext uri="{C183D7F6-B498-43B3-948B-1728B52AA6E4}">
                <adec:decorative xmlns:adec="http://schemas.microsoft.com/office/drawing/2017/decorative" val="1"/>
              </a:ext>
            </a:extLst>
          </p:cNvPr>
          <p:cNvSpPr>
            <a:spLocks noGrp="1"/>
          </p:cNvSpPr>
          <p:nvPr>
            <p:ph type="body" sz="quarter" idx="19" hasCustomPrompt="1"/>
          </p:nvPr>
        </p:nvSpPr>
        <p:spPr>
          <a:xfrm>
            <a:off x="368391" y="0"/>
            <a:ext cx="63502" cy="6858000"/>
          </a:xfrm>
          <a:solidFill>
            <a:schemeClr val="accent2"/>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dirty="0"/>
              <a:t>Insert Image</a:t>
            </a:r>
            <a:endParaRPr lang="en-GB" dirty="0"/>
          </a:p>
        </p:txBody>
      </p:sp>
    </p:spTree>
    <p:extLst>
      <p:ext uri="{BB962C8B-B14F-4D97-AF65-F5344CB8AC3E}">
        <p14:creationId xmlns:p14="http://schemas.microsoft.com/office/powerpoint/2010/main" val="36956533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Full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noProof="0" dirty="0"/>
              <a:t>Insert Image</a:t>
            </a:r>
          </a:p>
        </p:txBody>
      </p:sp>
      <p:sp>
        <p:nvSpPr>
          <p:cNvPr id="6" name="Text Placeholder 16">
            <a:extLst>
              <a:ext uri="{FF2B5EF4-FFF2-40B4-BE49-F238E27FC236}">
                <a16:creationId xmlns:a16="http://schemas.microsoft.com/office/drawing/2014/main" id="{16932398-C947-4474-88D6-4117EC391CEF}"/>
              </a:ext>
              <a:ext uri="{C183D7F6-B498-43B3-948B-1728B52AA6E4}">
                <adec:decorative xmlns:adec="http://schemas.microsoft.com/office/drawing/2017/decorative" val="1"/>
              </a:ext>
            </a:extLst>
          </p:cNvPr>
          <p:cNvSpPr>
            <a:spLocks noGrp="1"/>
          </p:cNvSpPr>
          <p:nvPr>
            <p:ph type="body" sz="quarter" idx="20" hasCustomPrompt="1"/>
          </p:nvPr>
        </p:nvSpPr>
        <p:spPr>
          <a:xfrm>
            <a:off x="552269" y="1189969"/>
            <a:ext cx="4389542" cy="4677431"/>
          </a:xfrm>
          <a:solidFill>
            <a:schemeClr val="accent2">
              <a:alpha val="88000"/>
            </a:schemeClr>
          </a:solidFill>
          <a:ln w="28575">
            <a:solidFill>
              <a:schemeClr val="accent2"/>
            </a:solidFill>
          </a:ln>
          <a:effectLst/>
        </p:spPr>
        <p:txBody>
          <a:bodyPr/>
          <a:lstStyle>
            <a:lvl1pPr marL="0" indent="0">
              <a:buNone/>
              <a:defRPr>
                <a:solidFill>
                  <a:schemeClr val="tx1">
                    <a:alpha val="0"/>
                  </a:schemeClr>
                </a:solidFill>
              </a:defRPr>
            </a:lvl1pPr>
          </a:lstStyle>
          <a:p>
            <a:pPr lvl="0"/>
            <a:r>
              <a:rPr lang="en-US" noProof="0"/>
              <a:t>I</a:t>
            </a:r>
          </a:p>
        </p:txBody>
      </p:sp>
      <p:sp>
        <p:nvSpPr>
          <p:cNvPr id="7" name="Content Placeholder 6">
            <a:extLst>
              <a:ext uri="{FF2B5EF4-FFF2-40B4-BE49-F238E27FC236}">
                <a16:creationId xmlns:a16="http://schemas.microsoft.com/office/drawing/2014/main" id="{88FDA84E-9F5D-4D50-8133-68FB098D7135}"/>
              </a:ext>
            </a:extLst>
          </p:cNvPr>
          <p:cNvSpPr>
            <a:spLocks noGrp="1"/>
          </p:cNvSpPr>
          <p:nvPr>
            <p:ph sz="quarter" idx="19" hasCustomPrompt="1"/>
          </p:nvPr>
        </p:nvSpPr>
        <p:spPr>
          <a:xfrm>
            <a:off x="902789" y="1494770"/>
            <a:ext cx="3688080" cy="3915430"/>
          </a:xfrm>
        </p:spPr>
        <p:txBody>
          <a:bodyPr lIns="91440" rIns="91440">
            <a:normAutofit/>
          </a:bodyPr>
          <a:lstStyle>
            <a:lvl1pPr marL="0" indent="0">
              <a:lnSpc>
                <a:spcPct val="100000"/>
              </a:lnSpc>
              <a:spcBef>
                <a:spcPts val="0"/>
              </a:spcBef>
              <a:spcAft>
                <a:spcPts val="0"/>
              </a:spcAft>
              <a:buNone/>
              <a:defRPr sz="3200">
                <a:solidFill>
                  <a:schemeClr val="bg1"/>
                </a:solidFill>
              </a:defRPr>
            </a:lvl1pPr>
            <a:lvl2pPr>
              <a:defRPr sz="1600"/>
            </a:lvl2pPr>
            <a:lvl3pPr>
              <a:defRPr sz="1400"/>
            </a:lvl3pPr>
            <a:lvl4pPr>
              <a:defRPr sz="1200"/>
            </a:lvl4pPr>
            <a:lvl5pPr>
              <a:defRPr sz="1200"/>
            </a:lvl5pPr>
          </a:lstStyle>
          <a:p>
            <a:pPr lvl="0"/>
            <a:r>
              <a:rPr lang="en-US" noProof="0"/>
              <a:t>Important Content</a:t>
            </a:r>
          </a:p>
        </p:txBody>
      </p:sp>
      <p:sp>
        <p:nvSpPr>
          <p:cNvPr id="10" name="Slide Number Placeholder 5">
            <a:extLst>
              <a:ext uri="{FF2B5EF4-FFF2-40B4-BE49-F238E27FC236}">
                <a16:creationId xmlns:a16="http://schemas.microsoft.com/office/drawing/2014/main" id="{1AC89BA5-7D71-4838-92DC-A9DD44EC0557}"/>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2" name="Title 1">
            <a:extLst>
              <a:ext uri="{FF2B5EF4-FFF2-40B4-BE49-F238E27FC236}">
                <a16:creationId xmlns:a16="http://schemas.microsoft.com/office/drawing/2014/main" id="{75614DBA-0879-4C83-B4B4-EECB085A204E}"/>
              </a:ext>
            </a:extLst>
          </p:cNvPr>
          <p:cNvSpPr>
            <a:spLocks noGrp="1"/>
          </p:cNvSpPr>
          <p:nvPr>
            <p:ph type="title"/>
          </p:nvPr>
        </p:nvSpPr>
        <p:spPr>
          <a:xfrm>
            <a:off x="548640" y="548640"/>
            <a:ext cx="11106150" cy="441960"/>
          </a:xfrm>
        </p:spPr>
        <p:txBody>
          <a:bodyPr/>
          <a:lstStyle/>
          <a:p>
            <a:r>
              <a:rPr lang="en-US"/>
              <a:t>Click to edit Master title style</a:t>
            </a:r>
          </a:p>
        </p:txBody>
      </p:sp>
    </p:spTree>
    <p:extLst>
      <p:ext uri="{BB962C8B-B14F-4D97-AF65-F5344CB8AC3E}">
        <p14:creationId xmlns:p14="http://schemas.microsoft.com/office/powerpoint/2010/main" val="121976815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ubtitle Content and half Image_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021648"/>
            <a:ext cx="5090157" cy="1884265"/>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3429000"/>
            <a:ext cx="5090157" cy="424732"/>
          </a:xfrm>
          <a:noFill/>
        </p:spPr>
        <p:txBody>
          <a:bodyPr wrap="square" lIns="91440" rIns="91440">
            <a:spAutoFit/>
          </a:bodyPr>
          <a:lstStyle>
            <a:lvl1pPr marL="0" indent="0">
              <a:buNone/>
              <a:defRPr sz="2400" b="1">
                <a:solidFill>
                  <a:schemeClr val="tx2"/>
                </a:solidFill>
              </a:defRPr>
            </a:lvl1pPr>
          </a:lstStyle>
          <a:p>
            <a:pPr lvl="0"/>
            <a:r>
              <a:rPr lang="en-US" noProof="0"/>
              <a:t>ADD ADDITIONAL TEXT </a:t>
            </a:r>
          </a:p>
        </p:txBody>
      </p:sp>
      <p:sp>
        <p:nvSpPr>
          <p:cNvPr id="12" name="Content Placeholder 6">
            <a:extLst>
              <a:ext uri="{FF2B5EF4-FFF2-40B4-BE49-F238E27FC236}">
                <a16:creationId xmlns:a16="http://schemas.microsoft.com/office/drawing/2014/main" id="{2E79C3B8-3CB6-4D76-8182-4489C35C869A}"/>
              </a:ext>
            </a:extLst>
          </p:cNvPr>
          <p:cNvSpPr>
            <a:spLocks noGrp="1"/>
          </p:cNvSpPr>
          <p:nvPr>
            <p:ph sz="quarter" idx="19"/>
          </p:nvPr>
        </p:nvSpPr>
        <p:spPr>
          <a:xfrm>
            <a:off x="6527803" y="4021648"/>
            <a:ext cx="5090157" cy="1884265"/>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7">
            <a:extLst>
              <a:ext uri="{FF2B5EF4-FFF2-40B4-BE49-F238E27FC236}">
                <a16:creationId xmlns:a16="http://schemas.microsoft.com/office/drawing/2014/main" id="{0CBC5711-960A-4093-BF8D-E1FB5C4179A9}"/>
              </a:ext>
            </a:extLst>
          </p:cNvPr>
          <p:cNvSpPr>
            <a:spLocks noGrp="1"/>
          </p:cNvSpPr>
          <p:nvPr>
            <p:ph type="body" sz="quarter" idx="20" hasCustomPrompt="1"/>
          </p:nvPr>
        </p:nvSpPr>
        <p:spPr>
          <a:xfrm>
            <a:off x="6527803" y="3429000"/>
            <a:ext cx="5090157" cy="424732"/>
          </a:xfrm>
          <a:noFill/>
        </p:spPr>
        <p:txBody>
          <a:bodyPr wrap="square" lIns="91440" rIns="91440">
            <a:spAutoFit/>
          </a:bodyPr>
          <a:lstStyle>
            <a:lvl1pPr marL="0" indent="0">
              <a:buNone/>
              <a:defRPr sz="2400" b="1">
                <a:solidFill>
                  <a:schemeClr val="accent2"/>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423061"/>
            <a:ext cx="711197" cy="723544"/>
          </a:xfrm>
        </p:spPr>
        <p:txBody>
          <a:bodyPr anchor="ctr"/>
          <a:lstStyle>
            <a:lvl1pPr marL="0" indent="0" algn="ctr">
              <a:buNone/>
              <a:defRPr/>
            </a:lvl1pPr>
          </a:lstStyle>
          <a:p>
            <a:r>
              <a:rPr lang="en-US" noProof="0" dirty="0"/>
              <a:t>Icon</a:t>
            </a:r>
          </a:p>
        </p:txBody>
      </p:sp>
      <p:sp>
        <p:nvSpPr>
          <p:cNvPr id="15" name="Picture Placeholder 7">
            <a:extLst>
              <a:ext uri="{FF2B5EF4-FFF2-40B4-BE49-F238E27FC236}">
                <a16:creationId xmlns:a16="http://schemas.microsoft.com/office/drawing/2014/main" id="{6C4C965C-0B8E-48F5-AAAC-C3237DCB2911}"/>
              </a:ext>
              <a:ext uri="{C183D7F6-B498-43B3-948B-1728B52AA6E4}">
                <adec:decorative xmlns:adec="http://schemas.microsoft.com/office/drawing/2017/decorative" val="1"/>
              </a:ext>
            </a:extLst>
          </p:cNvPr>
          <p:cNvSpPr>
            <a:spLocks noGrp="1"/>
          </p:cNvSpPr>
          <p:nvPr>
            <p:ph type="pic" sz="quarter" idx="22" hasCustomPrompt="1"/>
          </p:nvPr>
        </p:nvSpPr>
        <p:spPr>
          <a:xfrm>
            <a:off x="6527803" y="2423061"/>
            <a:ext cx="711197" cy="723544"/>
          </a:xfrm>
        </p:spPr>
        <p:txBody>
          <a:bodyPr anchor="ctr"/>
          <a:lstStyle>
            <a:lvl1pPr marL="0" indent="0" algn="ctr">
              <a:buNone/>
              <a:defRPr/>
            </a:lvl1pPr>
          </a:lstStyle>
          <a:p>
            <a:r>
              <a:rPr lang="en-US" noProof="0" dirty="0"/>
              <a:t>Icon</a:t>
            </a:r>
          </a:p>
        </p:txBody>
      </p:sp>
      <p:sp>
        <p:nvSpPr>
          <p:cNvPr id="17" name="Slide Number Placeholder 5">
            <a:extLst>
              <a:ext uri="{FF2B5EF4-FFF2-40B4-BE49-F238E27FC236}">
                <a16:creationId xmlns:a16="http://schemas.microsoft.com/office/drawing/2014/main" id="{C94646A1-59D8-49D7-B0E1-B7771AB22D4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98066805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ubtitle Content and half Image_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021648"/>
            <a:ext cx="3474720" cy="1884265"/>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3429000"/>
            <a:ext cx="3474720" cy="424732"/>
          </a:xfrm>
          <a:noFill/>
        </p:spPr>
        <p:txBody>
          <a:bodyPr wrap="square" lIns="91440" rIns="91440">
            <a:noAutofit/>
          </a:bodyPr>
          <a:lstStyle>
            <a:lvl1pPr marL="0" indent="0">
              <a:buNone/>
              <a:defRPr sz="2400" b="1">
                <a:solidFill>
                  <a:schemeClr val="tx2"/>
                </a:solidFill>
              </a:defRPr>
            </a:lvl1pPr>
          </a:lstStyle>
          <a:p>
            <a:pPr lvl="0"/>
            <a:r>
              <a:rPr lang="en-US" noProof="0"/>
              <a:t>ADD ADDITIONAL TEXT </a:t>
            </a:r>
          </a:p>
        </p:txBody>
      </p:sp>
      <p:sp>
        <p:nvSpPr>
          <p:cNvPr id="12" name="Content Placeholder 6">
            <a:extLst>
              <a:ext uri="{FF2B5EF4-FFF2-40B4-BE49-F238E27FC236}">
                <a16:creationId xmlns:a16="http://schemas.microsoft.com/office/drawing/2014/main" id="{2E79C3B8-3CB6-4D76-8182-4489C35C869A}"/>
              </a:ext>
            </a:extLst>
          </p:cNvPr>
          <p:cNvSpPr>
            <a:spLocks noGrp="1"/>
          </p:cNvSpPr>
          <p:nvPr>
            <p:ph sz="quarter" idx="19"/>
          </p:nvPr>
        </p:nvSpPr>
        <p:spPr>
          <a:xfrm>
            <a:off x="4358640" y="4021648"/>
            <a:ext cx="3474720" cy="1884265"/>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7">
            <a:extLst>
              <a:ext uri="{FF2B5EF4-FFF2-40B4-BE49-F238E27FC236}">
                <a16:creationId xmlns:a16="http://schemas.microsoft.com/office/drawing/2014/main" id="{0CBC5711-960A-4093-BF8D-E1FB5C4179A9}"/>
              </a:ext>
            </a:extLst>
          </p:cNvPr>
          <p:cNvSpPr>
            <a:spLocks noGrp="1"/>
          </p:cNvSpPr>
          <p:nvPr>
            <p:ph type="body" sz="quarter" idx="20" hasCustomPrompt="1"/>
          </p:nvPr>
        </p:nvSpPr>
        <p:spPr>
          <a:xfrm>
            <a:off x="4358640" y="3429000"/>
            <a:ext cx="3474720" cy="424732"/>
          </a:xfrm>
          <a:noFill/>
        </p:spPr>
        <p:txBody>
          <a:bodyPr wrap="square" lIns="91440" rIns="91440">
            <a:noAutofit/>
          </a:bodyPr>
          <a:lstStyle>
            <a:lvl1pPr marL="0" indent="0">
              <a:buNone/>
              <a:defRPr sz="2400" b="1">
                <a:solidFill>
                  <a:schemeClr val="accent5"/>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423061"/>
            <a:ext cx="711197" cy="723544"/>
          </a:xfrm>
        </p:spPr>
        <p:txBody>
          <a:bodyPr anchor="ctr"/>
          <a:lstStyle>
            <a:lvl1pPr marL="0" indent="0" algn="ctr">
              <a:buNone/>
              <a:defRPr/>
            </a:lvl1pPr>
          </a:lstStyle>
          <a:p>
            <a:r>
              <a:rPr lang="en-US" noProof="0" dirty="0"/>
              <a:t>Icon</a:t>
            </a:r>
          </a:p>
        </p:txBody>
      </p:sp>
      <p:sp>
        <p:nvSpPr>
          <p:cNvPr id="15" name="Picture Placeholder 7">
            <a:extLst>
              <a:ext uri="{FF2B5EF4-FFF2-40B4-BE49-F238E27FC236}">
                <a16:creationId xmlns:a16="http://schemas.microsoft.com/office/drawing/2014/main" id="{6C4C965C-0B8E-48F5-AAAC-C3237DCB2911}"/>
              </a:ext>
              <a:ext uri="{C183D7F6-B498-43B3-948B-1728B52AA6E4}">
                <adec:decorative xmlns:adec="http://schemas.microsoft.com/office/drawing/2017/decorative" val="1"/>
              </a:ext>
            </a:extLst>
          </p:cNvPr>
          <p:cNvSpPr>
            <a:spLocks noGrp="1"/>
          </p:cNvSpPr>
          <p:nvPr>
            <p:ph type="pic" sz="quarter" idx="22" hasCustomPrompt="1"/>
          </p:nvPr>
        </p:nvSpPr>
        <p:spPr>
          <a:xfrm>
            <a:off x="4358640" y="2423061"/>
            <a:ext cx="711197" cy="723544"/>
          </a:xfrm>
        </p:spPr>
        <p:txBody>
          <a:bodyPr anchor="ctr"/>
          <a:lstStyle>
            <a:lvl1pPr marL="0" indent="0" algn="ctr">
              <a:buNone/>
              <a:defRPr/>
            </a:lvl1pPr>
          </a:lstStyle>
          <a:p>
            <a:r>
              <a:rPr lang="en-US" noProof="0" dirty="0"/>
              <a:t>Icon</a:t>
            </a:r>
          </a:p>
        </p:txBody>
      </p:sp>
      <p:sp>
        <p:nvSpPr>
          <p:cNvPr id="16" name="Content Placeholder 6">
            <a:extLst>
              <a:ext uri="{FF2B5EF4-FFF2-40B4-BE49-F238E27FC236}">
                <a16:creationId xmlns:a16="http://schemas.microsoft.com/office/drawing/2014/main" id="{F4C1E55C-86D8-4053-9865-59D5B4F8A350}"/>
              </a:ext>
            </a:extLst>
          </p:cNvPr>
          <p:cNvSpPr>
            <a:spLocks noGrp="1"/>
          </p:cNvSpPr>
          <p:nvPr>
            <p:ph sz="quarter" idx="23"/>
          </p:nvPr>
        </p:nvSpPr>
        <p:spPr>
          <a:xfrm>
            <a:off x="8168640" y="4021648"/>
            <a:ext cx="3474720" cy="1884265"/>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3B68B60C-9D86-4961-A5CE-AB650CA3364D}"/>
              </a:ext>
            </a:extLst>
          </p:cNvPr>
          <p:cNvSpPr>
            <a:spLocks noGrp="1"/>
          </p:cNvSpPr>
          <p:nvPr>
            <p:ph type="body" sz="quarter" idx="24" hasCustomPrompt="1"/>
          </p:nvPr>
        </p:nvSpPr>
        <p:spPr>
          <a:xfrm>
            <a:off x="8168640" y="3429000"/>
            <a:ext cx="3474720" cy="424732"/>
          </a:xfrm>
          <a:noFill/>
        </p:spPr>
        <p:txBody>
          <a:bodyPr wrap="square" lIns="91440" rIns="91440">
            <a:noAutofit/>
          </a:bodyPr>
          <a:lstStyle>
            <a:lvl1pPr marL="0" indent="0">
              <a:buNone/>
              <a:defRPr sz="2400" b="1">
                <a:solidFill>
                  <a:schemeClr val="accent2"/>
                </a:solidFill>
              </a:defRPr>
            </a:lvl1pPr>
          </a:lstStyle>
          <a:p>
            <a:pPr lvl="0"/>
            <a:r>
              <a:rPr lang="en-US" noProof="0"/>
              <a:t>ADD ADDITIONAL TEXT </a:t>
            </a:r>
          </a:p>
        </p:txBody>
      </p:sp>
      <p:sp>
        <p:nvSpPr>
          <p:cNvPr id="19" name="Picture Placeholder 7">
            <a:extLst>
              <a:ext uri="{FF2B5EF4-FFF2-40B4-BE49-F238E27FC236}">
                <a16:creationId xmlns:a16="http://schemas.microsoft.com/office/drawing/2014/main" id="{AFE200E7-D3F0-41C3-92B0-E09677035AD0}"/>
              </a:ext>
              <a:ext uri="{C183D7F6-B498-43B3-948B-1728B52AA6E4}">
                <adec:decorative xmlns:adec="http://schemas.microsoft.com/office/drawing/2017/decorative" val="1"/>
              </a:ext>
            </a:extLst>
          </p:cNvPr>
          <p:cNvSpPr>
            <a:spLocks noGrp="1"/>
          </p:cNvSpPr>
          <p:nvPr>
            <p:ph type="pic" sz="quarter" idx="25" hasCustomPrompt="1"/>
          </p:nvPr>
        </p:nvSpPr>
        <p:spPr>
          <a:xfrm>
            <a:off x="8168336" y="2423061"/>
            <a:ext cx="711197" cy="723544"/>
          </a:xfrm>
        </p:spPr>
        <p:txBody>
          <a:bodyPr anchor="ctr"/>
          <a:lstStyle>
            <a:lvl1pPr marL="0" indent="0" algn="ctr">
              <a:buNone/>
              <a:defRPr/>
            </a:lvl1pPr>
          </a:lstStyle>
          <a:p>
            <a:r>
              <a:rPr lang="en-US" noProof="0" dirty="0"/>
              <a:t>Icon</a:t>
            </a:r>
          </a:p>
        </p:txBody>
      </p:sp>
      <p:sp>
        <p:nvSpPr>
          <p:cNvPr id="21" name="Slide Number Placeholder 5">
            <a:extLst>
              <a:ext uri="{FF2B5EF4-FFF2-40B4-BE49-F238E27FC236}">
                <a16:creationId xmlns:a16="http://schemas.microsoft.com/office/drawing/2014/main" id="{520633DF-6AFD-4B07-9AFD-09317A9CC680}"/>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5668240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Icon Content 2 row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5562600" y="2438400"/>
            <a:ext cx="5901458" cy="975260"/>
          </a:xfrm>
        </p:spPr>
        <p:txBody>
          <a:bodyPr lIns="91440" rIns="91440" anchor="ctr">
            <a:noAutofit/>
          </a:bodyPr>
          <a:lstStyle>
            <a:lvl1pPr>
              <a:defRPr/>
            </a:lvl1pPr>
          </a:lstStyle>
          <a:p>
            <a:pPr lvl="0"/>
            <a:r>
              <a:rPr lang="en-US" noProof="0"/>
              <a:t>Description text </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524000" y="2713664"/>
            <a:ext cx="3474720" cy="424732"/>
          </a:xfrm>
          <a:noFill/>
        </p:spPr>
        <p:txBody>
          <a:bodyPr wrap="square" lIns="91440" rIns="91440">
            <a:noAutofit/>
          </a:bodyPr>
          <a:lstStyle>
            <a:lvl1pPr marL="0" indent="0">
              <a:buNone/>
              <a:defRPr sz="2400" b="1">
                <a:solidFill>
                  <a:schemeClr val="tx2"/>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564258"/>
            <a:ext cx="711197" cy="723544"/>
          </a:xfrm>
        </p:spPr>
        <p:txBody>
          <a:bodyPr anchor="ctr"/>
          <a:lstStyle>
            <a:lvl1pPr marL="0" indent="0" algn="ctr">
              <a:buNone/>
              <a:defRPr/>
            </a:lvl1pPr>
          </a:lstStyle>
          <a:p>
            <a:r>
              <a:rPr lang="en-US" noProof="0" dirty="0"/>
              <a:t>Icon</a:t>
            </a:r>
          </a:p>
        </p:txBody>
      </p:sp>
      <p:sp>
        <p:nvSpPr>
          <p:cNvPr id="20" name="Content Placeholder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5562600" y="4391622"/>
            <a:ext cx="5901458" cy="975260"/>
          </a:xfrm>
        </p:spPr>
        <p:txBody>
          <a:bodyPr lIns="91440" rIns="91440" anchor="ctr">
            <a:noAutofit/>
          </a:bodyPr>
          <a:lstStyle>
            <a:lvl1pPr>
              <a:defRPr/>
            </a:lvl1pPr>
          </a:lstStyle>
          <a:p>
            <a:pPr lvl="0"/>
            <a:r>
              <a:rPr lang="en-US" noProof="0"/>
              <a:t>Description text </a:t>
            </a:r>
          </a:p>
        </p:txBody>
      </p:sp>
      <p:sp>
        <p:nvSpPr>
          <p:cNvPr id="21" name="Text Placeholder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1524000" y="4666886"/>
            <a:ext cx="3474720" cy="424732"/>
          </a:xfrm>
          <a:noFill/>
        </p:spPr>
        <p:txBody>
          <a:bodyPr wrap="square" lIns="91440" rIns="91440">
            <a:noAutofit/>
          </a:bodyPr>
          <a:lstStyle>
            <a:lvl1pPr marL="0" indent="0">
              <a:buNone/>
              <a:defRPr sz="2400" b="1">
                <a:solidFill>
                  <a:schemeClr val="accent5"/>
                </a:solidFill>
              </a:defRPr>
            </a:lvl1pPr>
          </a:lstStyle>
          <a:p>
            <a:pPr lvl="0"/>
            <a:r>
              <a:rPr lang="en-US" noProof="0"/>
              <a:t>ADD ADDITIONAL TEXT </a:t>
            </a:r>
          </a:p>
        </p:txBody>
      </p:sp>
      <p:sp>
        <p:nvSpPr>
          <p:cNvPr id="22" name="Picture Placeholder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548944" y="4517480"/>
            <a:ext cx="711197" cy="723544"/>
          </a:xfrm>
        </p:spPr>
        <p:txBody>
          <a:bodyPr anchor="ctr"/>
          <a:lstStyle>
            <a:lvl1pPr marL="0" indent="0" algn="ctr">
              <a:buNone/>
              <a:defRPr/>
            </a:lvl1pPr>
          </a:lstStyle>
          <a:p>
            <a:r>
              <a:rPr lang="en-US" noProof="0" dirty="0"/>
              <a:t>Icon</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86215740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Icon Content 3 row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5562600" y="2423061"/>
            <a:ext cx="5901458" cy="1005939"/>
          </a:xfrm>
        </p:spPr>
        <p:txBody>
          <a:bodyPr lIns="91440" rIns="91440"/>
          <a:lstStyle>
            <a:lvl1pPr>
              <a:defRPr/>
            </a:lvl1pPr>
          </a:lstStyle>
          <a:p>
            <a:pPr lvl="0"/>
            <a:r>
              <a:rPr lang="en-US" noProof="0"/>
              <a:t>Description text </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524000" y="2713664"/>
            <a:ext cx="3810000" cy="424732"/>
          </a:xfrm>
          <a:noFill/>
        </p:spPr>
        <p:txBody>
          <a:bodyPr wrap="square" lIns="91440" rIns="91440" anchor="ctr">
            <a:spAutoFit/>
          </a:bodyPr>
          <a:lstStyle>
            <a:lvl1pPr marL="0" indent="0">
              <a:buNone/>
              <a:defRPr sz="2400" b="1">
                <a:solidFill>
                  <a:schemeClr val="tx2"/>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564258"/>
            <a:ext cx="711197" cy="723544"/>
          </a:xfrm>
        </p:spPr>
        <p:txBody>
          <a:bodyPr anchor="ctr"/>
          <a:lstStyle>
            <a:lvl1pPr marL="0" indent="0" algn="ctr">
              <a:buNone/>
              <a:defRPr/>
            </a:lvl1pPr>
          </a:lstStyle>
          <a:p>
            <a:r>
              <a:rPr lang="en-US" noProof="0" dirty="0"/>
              <a:t>Icon</a:t>
            </a:r>
          </a:p>
        </p:txBody>
      </p:sp>
      <p:sp>
        <p:nvSpPr>
          <p:cNvPr id="20" name="Content Placeholder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5562600" y="3556396"/>
            <a:ext cx="5901458" cy="1005939"/>
          </a:xfrm>
        </p:spPr>
        <p:txBody>
          <a:bodyPr lIns="91440" rIns="91440"/>
          <a:lstStyle>
            <a:lvl1pPr>
              <a:defRPr/>
            </a:lvl1pPr>
          </a:lstStyle>
          <a:p>
            <a:pPr lvl="0"/>
            <a:r>
              <a:rPr lang="en-US" noProof="0"/>
              <a:t>Description text </a:t>
            </a:r>
          </a:p>
        </p:txBody>
      </p:sp>
      <p:sp>
        <p:nvSpPr>
          <p:cNvPr id="21" name="Text Placeholder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1524000" y="3846999"/>
            <a:ext cx="3810000" cy="424732"/>
          </a:xfrm>
          <a:noFill/>
        </p:spPr>
        <p:txBody>
          <a:bodyPr wrap="square" lIns="91440" rIns="91440" anchor="ctr">
            <a:spAutoFit/>
          </a:bodyPr>
          <a:lstStyle>
            <a:lvl1pPr marL="0" indent="0">
              <a:buNone/>
              <a:defRPr sz="2400" b="1">
                <a:solidFill>
                  <a:schemeClr val="accent5"/>
                </a:solidFill>
              </a:defRPr>
            </a:lvl1pPr>
          </a:lstStyle>
          <a:p>
            <a:pPr lvl="0"/>
            <a:r>
              <a:rPr lang="en-US" noProof="0"/>
              <a:t>ADD ADDITIONAL TEXT </a:t>
            </a:r>
          </a:p>
        </p:txBody>
      </p:sp>
      <p:sp>
        <p:nvSpPr>
          <p:cNvPr id="22" name="Picture Placeholder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548944" y="3697593"/>
            <a:ext cx="711197" cy="723544"/>
          </a:xfrm>
        </p:spPr>
        <p:txBody>
          <a:bodyPr anchor="ctr"/>
          <a:lstStyle>
            <a:lvl1pPr marL="0" indent="0" algn="ctr">
              <a:buNone/>
              <a:defRPr/>
            </a:lvl1pPr>
          </a:lstStyle>
          <a:p>
            <a:r>
              <a:rPr lang="en-US" noProof="0" dirty="0"/>
              <a:t>Icon</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3" name="Content Placeholder 6">
            <a:extLst>
              <a:ext uri="{FF2B5EF4-FFF2-40B4-BE49-F238E27FC236}">
                <a16:creationId xmlns:a16="http://schemas.microsoft.com/office/drawing/2014/main" id="{3FD6DDB9-4D92-43F8-B746-ABBAB109CA1E}"/>
              </a:ext>
            </a:extLst>
          </p:cNvPr>
          <p:cNvSpPr>
            <a:spLocks noGrp="1"/>
          </p:cNvSpPr>
          <p:nvPr>
            <p:ph sz="quarter" idx="25" hasCustomPrompt="1"/>
          </p:nvPr>
        </p:nvSpPr>
        <p:spPr>
          <a:xfrm>
            <a:off x="5562600" y="4689732"/>
            <a:ext cx="5901458" cy="1005939"/>
          </a:xfrm>
        </p:spPr>
        <p:txBody>
          <a:bodyPr lIns="91440" rIns="91440"/>
          <a:lstStyle>
            <a:lvl1pPr>
              <a:defRPr/>
            </a:lvl1pPr>
          </a:lstStyle>
          <a:p>
            <a:pPr lvl="0"/>
            <a:r>
              <a:rPr lang="en-US" noProof="0"/>
              <a:t>Description text </a:t>
            </a:r>
          </a:p>
        </p:txBody>
      </p:sp>
      <p:sp>
        <p:nvSpPr>
          <p:cNvPr id="17" name="Text Placeholder 7">
            <a:extLst>
              <a:ext uri="{FF2B5EF4-FFF2-40B4-BE49-F238E27FC236}">
                <a16:creationId xmlns:a16="http://schemas.microsoft.com/office/drawing/2014/main" id="{13E2F95F-BD26-4AA8-941E-3993C9F1DBBC}"/>
              </a:ext>
            </a:extLst>
          </p:cNvPr>
          <p:cNvSpPr>
            <a:spLocks noGrp="1"/>
          </p:cNvSpPr>
          <p:nvPr>
            <p:ph type="body" sz="quarter" idx="26" hasCustomPrompt="1"/>
          </p:nvPr>
        </p:nvSpPr>
        <p:spPr>
          <a:xfrm>
            <a:off x="1524000" y="4980335"/>
            <a:ext cx="3810000" cy="424732"/>
          </a:xfrm>
          <a:noFill/>
        </p:spPr>
        <p:txBody>
          <a:bodyPr wrap="square" lIns="91440" rIns="91440" anchor="ctr">
            <a:spAutoFit/>
          </a:bodyPr>
          <a:lstStyle>
            <a:lvl1pPr marL="0" indent="0">
              <a:buNone/>
              <a:defRPr sz="2400" b="1">
                <a:solidFill>
                  <a:schemeClr val="accent6"/>
                </a:solidFill>
              </a:defRPr>
            </a:lvl1pPr>
          </a:lstStyle>
          <a:p>
            <a:pPr lvl="0"/>
            <a:r>
              <a:rPr lang="en-US" noProof="0"/>
              <a:t>ADD ADDITIONAL TEXT </a:t>
            </a:r>
          </a:p>
        </p:txBody>
      </p:sp>
      <p:sp>
        <p:nvSpPr>
          <p:cNvPr id="19" name="Picture Placeholder 7">
            <a:extLst>
              <a:ext uri="{FF2B5EF4-FFF2-40B4-BE49-F238E27FC236}">
                <a16:creationId xmlns:a16="http://schemas.microsoft.com/office/drawing/2014/main" id="{68F52DD2-B3F0-4652-8C7B-96406F99FC14}"/>
              </a:ext>
              <a:ext uri="{C183D7F6-B498-43B3-948B-1728B52AA6E4}">
                <adec:decorative xmlns:adec="http://schemas.microsoft.com/office/drawing/2017/decorative" val="1"/>
              </a:ext>
            </a:extLst>
          </p:cNvPr>
          <p:cNvSpPr>
            <a:spLocks noGrp="1"/>
          </p:cNvSpPr>
          <p:nvPr>
            <p:ph type="pic" sz="quarter" idx="27" hasCustomPrompt="1"/>
          </p:nvPr>
        </p:nvSpPr>
        <p:spPr>
          <a:xfrm>
            <a:off x="548944" y="4830929"/>
            <a:ext cx="711197" cy="723544"/>
          </a:xfrm>
        </p:spPr>
        <p:txBody>
          <a:bodyPr anchor="ctr"/>
          <a:lstStyle>
            <a:lvl1pPr marL="0" indent="0" algn="ctr">
              <a:buNone/>
              <a:defRPr/>
            </a:lvl1pPr>
          </a:lstStyle>
          <a:p>
            <a:r>
              <a:rPr lang="en-US" noProof="0" dirty="0"/>
              <a:t>Icon</a:t>
            </a:r>
          </a:p>
        </p:txBody>
      </p:sp>
    </p:spTree>
    <p:extLst>
      <p:ext uri="{BB962C8B-B14F-4D97-AF65-F5344CB8AC3E}">
        <p14:creationId xmlns:p14="http://schemas.microsoft.com/office/powerpoint/2010/main" val="284741103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ide patch Icon Content 3 rows">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7151214" y="2035302"/>
            <a:ext cx="4312844" cy="914490"/>
          </a:xfrm>
        </p:spPr>
        <p:txBody>
          <a:bodyPr lIns="91440" rIns="91440" anchor="ctr">
            <a:noAutofit/>
          </a:bodyPr>
          <a:lstStyle>
            <a:lvl1pPr marL="0" indent="0">
              <a:buNone/>
              <a:defRPr sz="1400"/>
            </a:lvl1pPr>
          </a:lstStyle>
          <a:p>
            <a:pPr lvl="0"/>
            <a:r>
              <a:rPr lang="en-US" noProof="0"/>
              <a:t>Description text </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624840" y="2280181"/>
            <a:ext cx="4937760" cy="424732"/>
          </a:xfrm>
          <a:noFill/>
        </p:spPr>
        <p:txBody>
          <a:bodyPr wrap="square" lIns="91440" rIns="91440" anchor="ctr">
            <a:noAutofit/>
          </a:bodyPr>
          <a:lstStyle>
            <a:lvl1pPr marL="0" indent="0" algn="r">
              <a:buNone/>
              <a:defRPr sz="2000" b="1">
                <a:solidFill>
                  <a:schemeClr val="tx2"/>
                </a:solidFill>
              </a:defRPr>
            </a:lvl1pPr>
          </a:lstStyle>
          <a:p>
            <a:pPr lvl="0"/>
            <a:r>
              <a:rPr lang="en-US" noProof="0"/>
              <a:t>ADD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756426" y="1935993"/>
            <a:ext cx="1094116" cy="111310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lvl1pPr>
          </a:lstStyle>
          <a:p>
            <a:r>
              <a:rPr lang="en-US" noProof="0" dirty="0"/>
              <a:t>Icon</a:t>
            </a:r>
          </a:p>
        </p:txBody>
      </p:sp>
      <p:sp>
        <p:nvSpPr>
          <p:cNvPr id="20" name="Content Placeholder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6071132" y="3576256"/>
            <a:ext cx="5392925" cy="914490"/>
          </a:xfrm>
        </p:spPr>
        <p:txBody>
          <a:bodyPr lIns="91440" rIns="91440" anchor="ctr">
            <a:noAutofit/>
          </a:bodyPr>
          <a:lstStyle>
            <a:lvl1pPr marL="0" indent="0">
              <a:buNone/>
              <a:defRPr sz="1400"/>
            </a:lvl1pPr>
          </a:lstStyle>
          <a:p>
            <a:pPr lvl="0"/>
            <a:r>
              <a:rPr lang="en-US" noProof="0"/>
              <a:t>Description text </a:t>
            </a:r>
          </a:p>
        </p:txBody>
      </p:sp>
      <p:sp>
        <p:nvSpPr>
          <p:cNvPr id="21" name="Text Placeholder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548640" y="3846999"/>
            <a:ext cx="4023360" cy="424732"/>
          </a:xfrm>
          <a:noFill/>
        </p:spPr>
        <p:txBody>
          <a:bodyPr wrap="square" lIns="91440" rIns="91440" anchor="ctr">
            <a:noAutofit/>
          </a:bodyPr>
          <a:lstStyle>
            <a:lvl1pPr marL="0" indent="0" algn="r">
              <a:buNone/>
              <a:defRPr sz="2000" b="1">
                <a:solidFill>
                  <a:schemeClr val="accent5"/>
                </a:solidFill>
              </a:defRPr>
            </a:lvl1pPr>
          </a:lstStyle>
          <a:p>
            <a:pPr lvl="0"/>
            <a:r>
              <a:rPr lang="en-US" noProof="0"/>
              <a:t>ADD TEXT </a:t>
            </a:r>
          </a:p>
        </p:txBody>
      </p:sp>
      <p:sp>
        <p:nvSpPr>
          <p:cNvPr id="22" name="Picture Placeholder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4774508" y="3502811"/>
            <a:ext cx="1094116" cy="111310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lvl1pPr>
          </a:lstStyle>
          <a:p>
            <a:r>
              <a:rPr lang="en-US" noProof="0" dirty="0"/>
              <a:t>Icon</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3" name="Content Placeholder 6">
            <a:extLst>
              <a:ext uri="{FF2B5EF4-FFF2-40B4-BE49-F238E27FC236}">
                <a16:creationId xmlns:a16="http://schemas.microsoft.com/office/drawing/2014/main" id="{3FD6DDB9-4D92-43F8-B746-ABBAB109CA1E}"/>
              </a:ext>
            </a:extLst>
          </p:cNvPr>
          <p:cNvSpPr>
            <a:spLocks noGrp="1"/>
          </p:cNvSpPr>
          <p:nvPr>
            <p:ph sz="quarter" idx="25" hasCustomPrompt="1"/>
          </p:nvPr>
        </p:nvSpPr>
        <p:spPr>
          <a:xfrm>
            <a:off x="4949699" y="5117210"/>
            <a:ext cx="6514359" cy="914490"/>
          </a:xfrm>
        </p:spPr>
        <p:txBody>
          <a:bodyPr lIns="91440" rIns="91440" anchor="ctr">
            <a:noAutofit/>
          </a:bodyPr>
          <a:lstStyle>
            <a:lvl1pPr marL="0" indent="0">
              <a:buNone/>
              <a:defRPr sz="1400"/>
            </a:lvl1pPr>
          </a:lstStyle>
          <a:p>
            <a:pPr lvl="0"/>
            <a:r>
              <a:rPr lang="en-US" noProof="0"/>
              <a:t>Description text </a:t>
            </a:r>
          </a:p>
        </p:txBody>
      </p:sp>
      <p:sp>
        <p:nvSpPr>
          <p:cNvPr id="17" name="Text Placeholder 7">
            <a:extLst>
              <a:ext uri="{FF2B5EF4-FFF2-40B4-BE49-F238E27FC236}">
                <a16:creationId xmlns:a16="http://schemas.microsoft.com/office/drawing/2014/main" id="{13E2F95F-BD26-4AA8-941E-3993C9F1DBBC}"/>
              </a:ext>
            </a:extLst>
          </p:cNvPr>
          <p:cNvSpPr>
            <a:spLocks noGrp="1"/>
          </p:cNvSpPr>
          <p:nvPr>
            <p:ph type="body" sz="quarter" idx="26" hasCustomPrompt="1"/>
          </p:nvPr>
        </p:nvSpPr>
        <p:spPr>
          <a:xfrm>
            <a:off x="548641" y="5362089"/>
            <a:ext cx="2956560" cy="424732"/>
          </a:xfrm>
          <a:noFill/>
        </p:spPr>
        <p:txBody>
          <a:bodyPr wrap="square" lIns="91440" rIns="91440" anchor="ctr">
            <a:noAutofit/>
          </a:bodyPr>
          <a:lstStyle>
            <a:lvl1pPr marL="0" indent="0" algn="r">
              <a:buNone/>
              <a:defRPr sz="2000" b="1">
                <a:solidFill>
                  <a:schemeClr val="accent6"/>
                </a:solidFill>
              </a:defRPr>
            </a:lvl1pPr>
          </a:lstStyle>
          <a:p>
            <a:pPr lvl="0"/>
            <a:r>
              <a:rPr lang="en-US" noProof="0"/>
              <a:t>ADD TEXT </a:t>
            </a:r>
          </a:p>
        </p:txBody>
      </p:sp>
      <p:sp>
        <p:nvSpPr>
          <p:cNvPr id="19" name="Picture Placeholder 7">
            <a:extLst>
              <a:ext uri="{FF2B5EF4-FFF2-40B4-BE49-F238E27FC236}">
                <a16:creationId xmlns:a16="http://schemas.microsoft.com/office/drawing/2014/main" id="{68F52DD2-B3F0-4652-8C7B-96406F99FC14}"/>
              </a:ext>
              <a:ext uri="{C183D7F6-B498-43B3-948B-1728B52AA6E4}">
                <adec:decorative xmlns:adec="http://schemas.microsoft.com/office/drawing/2017/decorative" val="1"/>
              </a:ext>
            </a:extLst>
          </p:cNvPr>
          <p:cNvSpPr>
            <a:spLocks noGrp="1"/>
          </p:cNvSpPr>
          <p:nvPr>
            <p:ph type="pic" sz="quarter" idx="27" hasCustomPrompt="1"/>
          </p:nvPr>
        </p:nvSpPr>
        <p:spPr>
          <a:xfrm>
            <a:off x="3680392" y="5017901"/>
            <a:ext cx="1094116" cy="111310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lvl1pPr>
          </a:lstStyle>
          <a:p>
            <a:r>
              <a:rPr lang="en-US" noProof="0" dirty="0"/>
              <a:t>Icon</a:t>
            </a:r>
          </a:p>
        </p:txBody>
      </p:sp>
      <p:sp>
        <p:nvSpPr>
          <p:cNvPr id="35" name="Freeform: Shape 34">
            <a:extLst>
              <a:ext uri="{FF2B5EF4-FFF2-40B4-BE49-F238E27FC236}">
                <a16:creationId xmlns:a16="http://schemas.microsoft.com/office/drawing/2014/main" id="{79F57DF2-7AB9-4D3A-AADE-E93D5621B0F8}"/>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35897438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ide patch Title Only">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5" name="Freeform: Shape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6B4884FC-8C22-42B9-9E84-2B12AC73364F}"/>
              </a:ext>
              <a:ext uri="{C183D7F6-B498-43B3-948B-1728B52AA6E4}">
                <adec:decorative xmlns:adec="http://schemas.microsoft.com/office/drawing/2017/decorative" val="1"/>
              </a:ext>
            </a:extLst>
          </p:cNvPr>
          <p:cNvCxnSpPr/>
          <p:nvPr userDrawn="1"/>
        </p:nvCxnSpPr>
        <p:spPr>
          <a:xfrm>
            <a:off x="2018097"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B9C406-BFD3-481F-9B48-3DCA3A33014F}"/>
              </a:ext>
              <a:ext uri="{C183D7F6-B498-43B3-948B-1728B52AA6E4}">
                <adec:decorative xmlns:adec="http://schemas.microsoft.com/office/drawing/2017/decorative" val="1"/>
              </a:ext>
            </a:extLst>
          </p:cNvPr>
          <p:cNvCxnSpPr/>
          <p:nvPr userDrawn="1"/>
        </p:nvCxnSpPr>
        <p:spPr>
          <a:xfrm>
            <a:off x="5751896"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AF3D50D-B3D8-4A41-84D8-4BE250D1BD62}"/>
              </a:ext>
              <a:ext uri="{C183D7F6-B498-43B3-948B-1728B52AA6E4}">
                <adec:decorative xmlns:adec="http://schemas.microsoft.com/office/drawing/2017/decorative" val="1"/>
              </a:ext>
            </a:extLst>
          </p:cNvPr>
          <p:cNvCxnSpPr/>
          <p:nvPr userDrawn="1"/>
        </p:nvCxnSpPr>
        <p:spPr>
          <a:xfrm>
            <a:off x="9485696"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Picture Placeholder 8">
            <a:extLst>
              <a:ext uri="{FF2B5EF4-FFF2-40B4-BE49-F238E27FC236}">
                <a16:creationId xmlns:a16="http://schemas.microsoft.com/office/drawing/2014/main" id="{D7401DA1-CBDE-40D5-856F-25C28280FCB0}"/>
              </a:ext>
              <a:ext uri="{C183D7F6-B498-43B3-948B-1728B52AA6E4}">
                <adec:decorative xmlns:adec="http://schemas.microsoft.com/office/drawing/2017/decorative" val="1"/>
              </a:ext>
            </a:extLst>
          </p:cNvPr>
          <p:cNvSpPr>
            <a:spLocks noGrp="1"/>
          </p:cNvSpPr>
          <p:nvPr>
            <p:ph type="pic" sz="quarter" idx="17" hasCustomPrompt="1"/>
          </p:nvPr>
        </p:nvSpPr>
        <p:spPr>
          <a:xfrm>
            <a:off x="533401" y="2057401"/>
            <a:ext cx="3657599" cy="276280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 1</a:t>
            </a:r>
          </a:p>
        </p:txBody>
      </p:sp>
      <p:sp>
        <p:nvSpPr>
          <p:cNvPr id="30" name="Picture Placeholder 8">
            <a:extLst>
              <a:ext uri="{FF2B5EF4-FFF2-40B4-BE49-F238E27FC236}">
                <a16:creationId xmlns:a16="http://schemas.microsoft.com/office/drawing/2014/main" id="{6321F101-EC7B-4128-A7FA-373AC507D3D4}"/>
              </a:ext>
              <a:ext uri="{C183D7F6-B498-43B3-948B-1728B52AA6E4}">
                <adec:decorative xmlns:adec="http://schemas.microsoft.com/office/drawing/2017/decorative" val="1"/>
              </a:ext>
            </a:extLst>
          </p:cNvPr>
          <p:cNvSpPr>
            <a:spLocks noGrp="1"/>
          </p:cNvSpPr>
          <p:nvPr>
            <p:ph type="pic" sz="quarter" idx="18" hasCustomPrompt="1"/>
          </p:nvPr>
        </p:nvSpPr>
        <p:spPr>
          <a:xfrm>
            <a:off x="4267200" y="2057401"/>
            <a:ext cx="3657599" cy="276280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 2</a:t>
            </a:r>
          </a:p>
        </p:txBody>
      </p:sp>
      <p:sp>
        <p:nvSpPr>
          <p:cNvPr id="31" name="Picture Placeholder 8">
            <a:extLst>
              <a:ext uri="{FF2B5EF4-FFF2-40B4-BE49-F238E27FC236}">
                <a16:creationId xmlns:a16="http://schemas.microsoft.com/office/drawing/2014/main" id="{229667AF-39CB-43E6-8D30-A2DDF8365C21}"/>
              </a:ext>
              <a:ext uri="{C183D7F6-B498-43B3-948B-1728B52AA6E4}">
                <adec:decorative xmlns:adec="http://schemas.microsoft.com/office/drawing/2017/decorative" val="1"/>
              </a:ext>
            </a:extLst>
          </p:cNvPr>
          <p:cNvSpPr>
            <a:spLocks noGrp="1"/>
          </p:cNvSpPr>
          <p:nvPr>
            <p:ph type="pic" sz="quarter" idx="19" hasCustomPrompt="1"/>
          </p:nvPr>
        </p:nvSpPr>
        <p:spPr>
          <a:xfrm>
            <a:off x="8001000" y="2057401"/>
            <a:ext cx="3657599" cy="276280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 3</a:t>
            </a:r>
          </a:p>
        </p:txBody>
      </p:sp>
      <p:sp>
        <p:nvSpPr>
          <p:cNvPr id="32" name="Text Placeholder 7">
            <a:extLst>
              <a:ext uri="{FF2B5EF4-FFF2-40B4-BE49-F238E27FC236}">
                <a16:creationId xmlns:a16="http://schemas.microsoft.com/office/drawing/2014/main" id="{125C62A5-1A39-471E-B819-35EB9F8B0CEE}"/>
              </a:ext>
            </a:extLst>
          </p:cNvPr>
          <p:cNvSpPr>
            <a:spLocks noGrp="1"/>
          </p:cNvSpPr>
          <p:nvPr>
            <p:ph type="body" sz="quarter" idx="16" hasCustomPrompt="1"/>
          </p:nvPr>
        </p:nvSpPr>
        <p:spPr>
          <a:xfrm>
            <a:off x="548640" y="5542992"/>
            <a:ext cx="3642359" cy="424732"/>
          </a:xfrm>
          <a:noFill/>
        </p:spPr>
        <p:txBody>
          <a:bodyPr wrap="square" lIns="91440" rIns="91440" anchor="t">
            <a:noAutofit/>
          </a:bodyPr>
          <a:lstStyle>
            <a:lvl1pPr marL="0" indent="0" algn="ctr">
              <a:spcBef>
                <a:spcPts val="0"/>
              </a:spcBef>
              <a:spcAft>
                <a:spcPts val="0"/>
              </a:spcAft>
              <a:buNone/>
              <a:defRPr sz="2000" b="1">
                <a:solidFill>
                  <a:schemeClr val="tx2"/>
                </a:solidFill>
              </a:defRPr>
            </a:lvl1pPr>
          </a:lstStyle>
          <a:p>
            <a:pPr lvl="0"/>
            <a:r>
              <a:rPr lang="en-US" noProof="0"/>
              <a:t>ADD TEXT </a:t>
            </a:r>
          </a:p>
        </p:txBody>
      </p:sp>
      <p:sp>
        <p:nvSpPr>
          <p:cNvPr id="33" name="Text Placeholder 7">
            <a:extLst>
              <a:ext uri="{FF2B5EF4-FFF2-40B4-BE49-F238E27FC236}">
                <a16:creationId xmlns:a16="http://schemas.microsoft.com/office/drawing/2014/main" id="{EB4CA538-2AD9-458A-B582-2FBFEAF60CFA}"/>
              </a:ext>
            </a:extLst>
          </p:cNvPr>
          <p:cNvSpPr>
            <a:spLocks noGrp="1"/>
          </p:cNvSpPr>
          <p:nvPr>
            <p:ph type="body" sz="quarter" idx="20" hasCustomPrompt="1"/>
          </p:nvPr>
        </p:nvSpPr>
        <p:spPr>
          <a:xfrm>
            <a:off x="4267200" y="5542992"/>
            <a:ext cx="3642359" cy="424732"/>
          </a:xfrm>
          <a:noFill/>
        </p:spPr>
        <p:txBody>
          <a:bodyPr wrap="square" lIns="91440" rIns="91440" anchor="t">
            <a:noAutofit/>
          </a:bodyPr>
          <a:lstStyle>
            <a:lvl1pPr marL="0" indent="0" algn="ctr">
              <a:spcBef>
                <a:spcPts val="0"/>
              </a:spcBef>
              <a:spcAft>
                <a:spcPts val="0"/>
              </a:spcAft>
              <a:buNone/>
              <a:defRPr sz="2000" b="1">
                <a:solidFill>
                  <a:schemeClr val="tx2"/>
                </a:solidFill>
              </a:defRPr>
            </a:lvl1pPr>
          </a:lstStyle>
          <a:p>
            <a:pPr lvl="0"/>
            <a:r>
              <a:rPr lang="en-US" noProof="0"/>
              <a:t>ADD TEXT </a:t>
            </a:r>
          </a:p>
        </p:txBody>
      </p:sp>
      <p:sp>
        <p:nvSpPr>
          <p:cNvPr id="35" name="Text Placeholder 7">
            <a:extLst>
              <a:ext uri="{FF2B5EF4-FFF2-40B4-BE49-F238E27FC236}">
                <a16:creationId xmlns:a16="http://schemas.microsoft.com/office/drawing/2014/main" id="{857C263B-EA99-4350-84C0-08B9746AEC05}"/>
              </a:ext>
            </a:extLst>
          </p:cNvPr>
          <p:cNvSpPr>
            <a:spLocks noGrp="1"/>
          </p:cNvSpPr>
          <p:nvPr>
            <p:ph type="body" sz="quarter" idx="21" hasCustomPrompt="1"/>
          </p:nvPr>
        </p:nvSpPr>
        <p:spPr>
          <a:xfrm>
            <a:off x="8001000" y="5542992"/>
            <a:ext cx="3642359" cy="424732"/>
          </a:xfrm>
          <a:noFill/>
        </p:spPr>
        <p:txBody>
          <a:bodyPr wrap="square" lIns="91440" rIns="91440" anchor="t">
            <a:noAutofit/>
          </a:bodyPr>
          <a:lstStyle>
            <a:lvl1pPr marL="0" indent="0" algn="ctr">
              <a:spcBef>
                <a:spcPts val="0"/>
              </a:spcBef>
              <a:spcAft>
                <a:spcPts val="0"/>
              </a:spcAft>
              <a:buNone/>
              <a:defRPr sz="2000" b="1">
                <a:solidFill>
                  <a:schemeClr val="tx2"/>
                </a:solidFill>
              </a:defRPr>
            </a:lvl1pPr>
          </a:lstStyle>
          <a:p>
            <a:pPr lvl="0"/>
            <a:r>
              <a:rPr lang="en-US" noProof="0"/>
              <a:t>ADD TEXT </a:t>
            </a:r>
          </a:p>
        </p:txBody>
      </p:sp>
    </p:spTree>
    <p:extLst>
      <p:ext uri="{BB962C8B-B14F-4D97-AF65-F5344CB8AC3E}">
        <p14:creationId xmlns:p14="http://schemas.microsoft.com/office/powerpoint/2010/main" val="11847593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5" name="Freeform: Shape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6B4884FC-8C22-42B9-9E84-2B12AC73364F}"/>
              </a:ext>
              <a:ext uri="{C183D7F6-B498-43B3-948B-1728B52AA6E4}">
                <adec:decorative xmlns:adec="http://schemas.microsoft.com/office/drawing/2017/decorative" val="1"/>
              </a:ext>
            </a:extLst>
          </p:cNvPr>
          <p:cNvCxnSpPr/>
          <p:nvPr userDrawn="1"/>
        </p:nvCxnSpPr>
        <p:spPr>
          <a:xfrm>
            <a:off x="1751397" y="5027659"/>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Picture Placeholder 8">
            <a:extLst>
              <a:ext uri="{FF2B5EF4-FFF2-40B4-BE49-F238E27FC236}">
                <a16:creationId xmlns:a16="http://schemas.microsoft.com/office/drawing/2014/main" id="{D7401DA1-CBDE-40D5-856F-25C28280FCB0}"/>
              </a:ext>
              <a:ext uri="{C183D7F6-B498-43B3-948B-1728B52AA6E4}">
                <adec:decorative xmlns:adec="http://schemas.microsoft.com/office/drawing/2017/decorative" val="1"/>
              </a:ext>
            </a:extLst>
          </p:cNvPr>
          <p:cNvSpPr>
            <a:spLocks noGrp="1"/>
          </p:cNvSpPr>
          <p:nvPr>
            <p:ph type="pic" sz="quarter" idx="17" hasCustomPrompt="1"/>
          </p:nvPr>
        </p:nvSpPr>
        <p:spPr>
          <a:xfrm>
            <a:off x="723902" y="2057402"/>
            <a:ext cx="2743197" cy="274319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32" name="Text Placeholder 7">
            <a:extLst>
              <a:ext uri="{FF2B5EF4-FFF2-40B4-BE49-F238E27FC236}">
                <a16:creationId xmlns:a16="http://schemas.microsoft.com/office/drawing/2014/main" id="{125C62A5-1A39-471E-B819-35EB9F8B0CEE}"/>
              </a:ext>
            </a:extLst>
          </p:cNvPr>
          <p:cNvSpPr>
            <a:spLocks noGrp="1"/>
          </p:cNvSpPr>
          <p:nvPr>
            <p:ph type="body" sz="quarter" idx="16" hasCustomPrompt="1"/>
          </p:nvPr>
        </p:nvSpPr>
        <p:spPr>
          <a:xfrm>
            <a:off x="541021" y="5307558"/>
            <a:ext cx="3108959" cy="424732"/>
          </a:xfrm>
          <a:noFill/>
        </p:spPr>
        <p:txBody>
          <a:bodyPr wrap="square" lIns="91440" rIns="91440" anchor="t">
            <a:noAutofit/>
          </a:bodyPr>
          <a:lstStyle>
            <a:lvl1pPr marL="0" indent="0" algn="ctr">
              <a:spcBef>
                <a:spcPts val="0"/>
              </a:spcBef>
              <a:spcAft>
                <a:spcPts val="0"/>
              </a:spcAft>
              <a:buNone/>
              <a:defRPr sz="2000" b="1">
                <a:solidFill>
                  <a:schemeClr val="tx2"/>
                </a:solidFill>
                <a:latin typeface="+mj-lt"/>
              </a:defRPr>
            </a:lvl1pPr>
          </a:lstStyle>
          <a:p>
            <a:pPr lvl="0"/>
            <a:r>
              <a:rPr lang="en-US" noProof="0"/>
              <a:t>ADD TEXT </a:t>
            </a:r>
          </a:p>
        </p:txBody>
      </p:sp>
      <p:sp>
        <p:nvSpPr>
          <p:cNvPr id="17" name="Text Placeholder 7">
            <a:extLst>
              <a:ext uri="{FF2B5EF4-FFF2-40B4-BE49-F238E27FC236}">
                <a16:creationId xmlns:a16="http://schemas.microsoft.com/office/drawing/2014/main" id="{2FD9C5C0-2B13-4BD9-BA25-5F692DE9E82D}"/>
              </a:ext>
            </a:extLst>
          </p:cNvPr>
          <p:cNvSpPr>
            <a:spLocks noGrp="1"/>
          </p:cNvSpPr>
          <p:nvPr>
            <p:ph type="body" sz="quarter" idx="18" hasCustomPrompt="1"/>
          </p:nvPr>
        </p:nvSpPr>
        <p:spPr>
          <a:xfrm>
            <a:off x="541021" y="5688559"/>
            <a:ext cx="3108959" cy="323629"/>
          </a:xfrm>
          <a:noFill/>
        </p:spPr>
        <p:txBody>
          <a:bodyPr wrap="square" lIns="91440" rIns="91440" anchor="t">
            <a:noAutofit/>
          </a:bodyPr>
          <a:lstStyle>
            <a:lvl1pPr marL="0" indent="0" algn="ctr">
              <a:spcBef>
                <a:spcPts val="0"/>
              </a:spcBef>
              <a:spcAft>
                <a:spcPts val="0"/>
              </a:spcAft>
              <a:buNone/>
              <a:defRPr sz="1400" b="0">
                <a:solidFill>
                  <a:schemeClr val="tx2"/>
                </a:solidFill>
                <a:latin typeface="+mn-lt"/>
              </a:defRPr>
            </a:lvl1pPr>
          </a:lstStyle>
          <a:p>
            <a:pPr lvl="0"/>
            <a:r>
              <a:rPr lang="en-US" noProof="0"/>
              <a:t>Description</a:t>
            </a:r>
          </a:p>
        </p:txBody>
      </p:sp>
      <p:cxnSp>
        <p:nvCxnSpPr>
          <p:cNvPr id="5" name="Straight Connector 4">
            <a:extLst>
              <a:ext uri="{FF2B5EF4-FFF2-40B4-BE49-F238E27FC236}">
                <a16:creationId xmlns:a16="http://schemas.microsoft.com/office/drawing/2014/main" id="{9971D9F8-CAE6-4680-A029-F96D0F1441FD}"/>
              </a:ext>
            </a:extLst>
          </p:cNvPr>
          <p:cNvCxnSpPr>
            <a:cxnSpLocks/>
          </p:cNvCxnSpPr>
          <p:nvPr userDrawn="1"/>
        </p:nvCxnSpPr>
        <p:spPr>
          <a:xfrm flipH="1">
            <a:off x="3907846" y="2747071"/>
            <a:ext cx="2160050" cy="28360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31598D0-210A-4FC8-9A7B-BFA0921CF214}"/>
              </a:ext>
              <a:ext uri="{C183D7F6-B498-43B3-948B-1728B52AA6E4}">
                <adec:decorative xmlns:adec="http://schemas.microsoft.com/office/drawing/2017/decorative" val="1"/>
              </a:ext>
            </a:extLst>
          </p:cNvPr>
          <p:cNvCxnSpPr>
            <a:cxnSpLocks/>
          </p:cNvCxnSpPr>
          <p:nvPr userDrawn="1"/>
        </p:nvCxnSpPr>
        <p:spPr>
          <a:xfrm rot="16200000">
            <a:off x="5536511" y="3617080"/>
            <a:ext cx="0" cy="109728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06439E2-68F5-46DF-9799-ABBEBECFD358}"/>
              </a:ext>
              <a:ext uri="{C183D7F6-B498-43B3-948B-1728B52AA6E4}">
                <adec:decorative xmlns:adec="http://schemas.microsoft.com/office/drawing/2017/decorative" val="1"/>
              </a:ext>
            </a:extLst>
          </p:cNvPr>
          <p:cNvGrpSpPr/>
          <p:nvPr userDrawn="1"/>
        </p:nvGrpSpPr>
        <p:grpSpPr>
          <a:xfrm>
            <a:off x="3906013" y="2754546"/>
            <a:ext cx="3254399" cy="2828600"/>
            <a:chOff x="4431264" y="2199060"/>
            <a:chExt cx="3363136" cy="2828600"/>
          </a:xfrm>
        </p:grpSpPr>
        <p:cxnSp>
          <p:nvCxnSpPr>
            <p:cNvPr id="21" name="Straight Connector 20">
              <a:extLst>
                <a:ext uri="{FF2B5EF4-FFF2-40B4-BE49-F238E27FC236}">
                  <a16:creationId xmlns:a16="http://schemas.microsoft.com/office/drawing/2014/main" id="{E95E9585-55FC-4C03-8122-DED9B077D9F8}"/>
                </a:ext>
              </a:extLst>
            </p:cNvPr>
            <p:cNvCxnSpPr>
              <a:cxnSpLocks/>
            </p:cNvCxnSpPr>
            <p:nvPr userDrawn="1"/>
          </p:nvCxnSpPr>
          <p:spPr>
            <a:xfrm rot="16200000">
              <a:off x="7227429" y="1632088"/>
              <a:ext cx="0" cy="113394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2403E01-A7A9-4801-84C2-A2B3D9B7F577}"/>
                </a:ext>
              </a:extLst>
            </p:cNvPr>
            <p:cNvCxnSpPr>
              <a:cxnSpLocks/>
            </p:cNvCxnSpPr>
            <p:nvPr userDrawn="1"/>
          </p:nvCxnSpPr>
          <p:spPr>
            <a:xfrm rot="16200000">
              <a:off x="4950988" y="4507936"/>
              <a:ext cx="0" cy="103944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5" name="Picture Placeholder 8">
            <a:extLst>
              <a:ext uri="{FF2B5EF4-FFF2-40B4-BE49-F238E27FC236}">
                <a16:creationId xmlns:a16="http://schemas.microsoft.com/office/drawing/2014/main" id="{BDA24073-E1E8-43FF-B135-B2947B97222B}"/>
              </a:ext>
              <a:ext uri="{C183D7F6-B498-43B3-948B-1728B52AA6E4}">
                <adec:decorative xmlns:adec="http://schemas.microsoft.com/office/drawing/2017/decorative" val="1"/>
              </a:ext>
            </a:extLst>
          </p:cNvPr>
          <p:cNvSpPr>
            <a:spLocks noGrp="1"/>
          </p:cNvSpPr>
          <p:nvPr userDrawn="1">
            <p:ph type="pic" sz="quarter" idx="19" hasCustomPrompt="1"/>
          </p:nvPr>
        </p:nvSpPr>
        <p:spPr>
          <a:xfrm>
            <a:off x="5426747" y="366329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Picture Placeholder 8">
            <a:extLst>
              <a:ext uri="{FF2B5EF4-FFF2-40B4-BE49-F238E27FC236}">
                <a16:creationId xmlns:a16="http://schemas.microsoft.com/office/drawing/2014/main" id="{DAD1D946-AD65-4E2D-A739-D93BA1AC1DFD}"/>
              </a:ext>
              <a:ext uri="{C183D7F6-B498-43B3-948B-1728B52AA6E4}">
                <adec:decorative xmlns:adec="http://schemas.microsoft.com/office/drawing/2017/decorative" val="1"/>
              </a:ext>
            </a:extLst>
          </p:cNvPr>
          <p:cNvSpPr>
            <a:spLocks noGrp="1"/>
          </p:cNvSpPr>
          <p:nvPr userDrawn="1">
            <p:ph type="pic" sz="quarter" idx="20" hasCustomPrompt="1"/>
          </p:nvPr>
        </p:nvSpPr>
        <p:spPr>
          <a:xfrm>
            <a:off x="4408933" y="5090164"/>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7" name="Picture Placeholder 8">
            <a:extLst>
              <a:ext uri="{FF2B5EF4-FFF2-40B4-BE49-F238E27FC236}">
                <a16:creationId xmlns:a16="http://schemas.microsoft.com/office/drawing/2014/main" id="{036FD13F-5CDF-4A6F-A890-1F23EA59027F}"/>
              </a:ext>
              <a:ext uri="{C183D7F6-B498-43B3-948B-1728B52AA6E4}">
                <adec:decorative xmlns:adec="http://schemas.microsoft.com/office/drawing/2017/decorative" val="1"/>
              </a:ext>
            </a:extLst>
          </p:cNvPr>
          <p:cNvSpPr>
            <a:spLocks noGrp="1"/>
          </p:cNvSpPr>
          <p:nvPr userDrawn="1">
            <p:ph type="pic" sz="quarter" idx="21" hasCustomPrompt="1"/>
          </p:nvPr>
        </p:nvSpPr>
        <p:spPr>
          <a:xfrm>
            <a:off x="6458832" y="222378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cxnSp>
        <p:nvCxnSpPr>
          <p:cNvPr id="36" name="Straight Connector 35">
            <a:extLst>
              <a:ext uri="{FF2B5EF4-FFF2-40B4-BE49-F238E27FC236}">
                <a16:creationId xmlns:a16="http://schemas.microsoft.com/office/drawing/2014/main" id="{4EA974DF-48E5-46E7-9453-8A47028BC514}"/>
              </a:ext>
              <a:ext uri="{C183D7F6-B498-43B3-948B-1728B52AA6E4}">
                <adec:decorative xmlns:adec="http://schemas.microsoft.com/office/drawing/2017/decorative" val="1"/>
              </a:ext>
            </a:extLst>
          </p:cNvPr>
          <p:cNvCxnSpPr>
            <a:cxnSpLocks/>
          </p:cNvCxnSpPr>
          <p:nvPr userDrawn="1"/>
        </p:nvCxnSpPr>
        <p:spPr>
          <a:xfrm flipH="1">
            <a:off x="7036660" y="2747071"/>
            <a:ext cx="2160050" cy="28360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A85692E-DBD5-4FD7-95CA-849C102632D2}"/>
              </a:ext>
              <a:ext uri="{C183D7F6-B498-43B3-948B-1728B52AA6E4}">
                <adec:decorative xmlns:adec="http://schemas.microsoft.com/office/drawing/2017/decorative" val="1"/>
              </a:ext>
            </a:extLst>
          </p:cNvPr>
          <p:cNvCxnSpPr>
            <a:cxnSpLocks/>
          </p:cNvCxnSpPr>
          <p:nvPr userDrawn="1"/>
        </p:nvCxnSpPr>
        <p:spPr>
          <a:xfrm rot="16200000">
            <a:off x="8665325" y="3617080"/>
            <a:ext cx="0" cy="109728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606422F5-A2F2-43D5-84EE-F875A28A728B}"/>
              </a:ext>
              <a:ext uri="{C183D7F6-B498-43B3-948B-1728B52AA6E4}">
                <adec:decorative xmlns:adec="http://schemas.microsoft.com/office/drawing/2017/decorative" val="1"/>
              </a:ext>
            </a:extLst>
          </p:cNvPr>
          <p:cNvGrpSpPr/>
          <p:nvPr userDrawn="1"/>
        </p:nvGrpSpPr>
        <p:grpSpPr>
          <a:xfrm>
            <a:off x="7034827" y="2754546"/>
            <a:ext cx="3254399" cy="2828600"/>
            <a:chOff x="4431264" y="2199060"/>
            <a:chExt cx="3363136" cy="2828600"/>
          </a:xfrm>
        </p:grpSpPr>
        <p:cxnSp>
          <p:nvCxnSpPr>
            <p:cNvPr id="39" name="Straight Connector 38">
              <a:extLst>
                <a:ext uri="{FF2B5EF4-FFF2-40B4-BE49-F238E27FC236}">
                  <a16:creationId xmlns:a16="http://schemas.microsoft.com/office/drawing/2014/main" id="{4BDD12EB-7EFD-4370-A7C6-9E57D6A7C6DF}"/>
                </a:ext>
              </a:extLst>
            </p:cNvPr>
            <p:cNvCxnSpPr>
              <a:cxnSpLocks/>
            </p:cNvCxnSpPr>
            <p:nvPr userDrawn="1"/>
          </p:nvCxnSpPr>
          <p:spPr>
            <a:xfrm rot="16200000">
              <a:off x="7227429" y="1632088"/>
              <a:ext cx="0" cy="113394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5D1AAC8-713E-418F-B7B4-27B58BDFD77C}"/>
                </a:ext>
              </a:extLst>
            </p:cNvPr>
            <p:cNvCxnSpPr>
              <a:cxnSpLocks/>
            </p:cNvCxnSpPr>
            <p:nvPr userDrawn="1"/>
          </p:nvCxnSpPr>
          <p:spPr>
            <a:xfrm rot="16200000">
              <a:off x="4950988" y="4507936"/>
              <a:ext cx="0" cy="103944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41" name="Picture Placeholder 8">
            <a:extLst>
              <a:ext uri="{FF2B5EF4-FFF2-40B4-BE49-F238E27FC236}">
                <a16:creationId xmlns:a16="http://schemas.microsoft.com/office/drawing/2014/main" id="{DEE070FD-95C9-4396-B429-69E1E14E3273}"/>
              </a:ext>
              <a:ext uri="{C183D7F6-B498-43B3-948B-1728B52AA6E4}">
                <adec:decorative xmlns:adec="http://schemas.microsoft.com/office/drawing/2017/decorative" val="1"/>
              </a:ext>
            </a:extLst>
          </p:cNvPr>
          <p:cNvSpPr>
            <a:spLocks noGrp="1"/>
          </p:cNvSpPr>
          <p:nvPr>
            <p:ph type="pic" sz="quarter" idx="22" hasCustomPrompt="1"/>
          </p:nvPr>
        </p:nvSpPr>
        <p:spPr>
          <a:xfrm>
            <a:off x="8555561" y="366329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2" name="Picture Placeholder 8">
            <a:extLst>
              <a:ext uri="{FF2B5EF4-FFF2-40B4-BE49-F238E27FC236}">
                <a16:creationId xmlns:a16="http://schemas.microsoft.com/office/drawing/2014/main" id="{5A9E7D40-35C3-4F7D-AAB6-D4168037C92B}"/>
              </a:ext>
              <a:ext uri="{C183D7F6-B498-43B3-948B-1728B52AA6E4}">
                <adec:decorative xmlns:adec="http://schemas.microsoft.com/office/drawing/2017/decorative" val="1"/>
              </a:ext>
            </a:extLst>
          </p:cNvPr>
          <p:cNvSpPr>
            <a:spLocks noGrp="1"/>
          </p:cNvSpPr>
          <p:nvPr>
            <p:ph type="pic" sz="quarter" idx="23" hasCustomPrompt="1"/>
          </p:nvPr>
        </p:nvSpPr>
        <p:spPr>
          <a:xfrm>
            <a:off x="7537747" y="5090164"/>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3" name="Picture Placeholder 8">
            <a:extLst>
              <a:ext uri="{FF2B5EF4-FFF2-40B4-BE49-F238E27FC236}">
                <a16:creationId xmlns:a16="http://schemas.microsoft.com/office/drawing/2014/main" id="{13CB6343-C37E-4656-A566-EA9A3A1BF01D}"/>
              </a:ext>
              <a:ext uri="{C183D7F6-B498-43B3-948B-1728B52AA6E4}">
                <adec:decorative xmlns:adec="http://schemas.microsoft.com/office/drawing/2017/decorative" val="1"/>
              </a:ext>
            </a:extLst>
          </p:cNvPr>
          <p:cNvSpPr>
            <a:spLocks noGrp="1"/>
          </p:cNvSpPr>
          <p:nvPr>
            <p:ph type="pic" sz="quarter" idx="24" hasCustomPrompt="1"/>
          </p:nvPr>
        </p:nvSpPr>
        <p:spPr>
          <a:xfrm>
            <a:off x="9587646" y="222378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4" name="Text Placeholder 7">
            <a:extLst>
              <a:ext uri="{FF2B5EF4-FFF2-40B4-BE49-F238E27FC236}">
                <a16:creationId xmlns:a16="http://schemas.microsoft.com/office/drawing/2014/main" id="{847B0A6E-95FE-4876-8783-F2D69813E0D6}"/>
              </a:ext>
            </a:extLst>
          </p:cNvPr>
          <p:cNvSpPr>
            <a:spLocks noGrp="1"/>
          </p:cNvSpPr>
          <p:nvPr>
            <p:ph type="body" sz="quarter" idx="25" hasCustomPrompt="1"/>
          </p:nvPr>
        </p:nvSpPr>
        <p:spPr>
          <a:xfrm>
            <a:off x="7595850" y="264360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5" name="Text Placeholder 7">
            <a:extLst>
              <a:ext uri="{FF2B5EF4-FFF2-40B4-BE49-F238E27FC236}">
                <a16:creationId xmlns:a16="http://schemas.microsoft.com/office/drawing/2014/main" id="{4E9CD2A8-E96D-45CF-B252-F6F8267FF344}"/>
              </a:ext>
            </a:extLst>
          </p:cNvPr>
          <p:cNvSpPr>
            <a:spLocks noGrp="1"/>
          </p:cNvSpPr>
          <p:nvPr>
            <p:ph type="body" sz="quarter" idx="26" hasCustomPrompt="1"/>
          </p:nvPr>
        </p:nvSpPr>
        <p:spPr>
          <a:xfrm>
            <a:off x="6557415" y="408311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6" name="Text Placeholder 7">
            <a:extLst>
              <a:ext uri="{FF2B5EF4-FFF2-40B4-BE49-F238E27FC236}">
                <a16:creationId xmlns:a16="http://schemas.microsoft.com/office/drawing/2014/main" id="{1AE8BBFE-01C4-4028-9B89-8D3A005A4B89}"/>
              </a:ext>
            </a:extLst>
          </p:cNvPr>
          <p:cNvSpPr>
            <a:spLocks noGrp="1"/>
          </p:cNvSpPr>
          <p:nvPr>
            <p:ph type="body" sz="quarter" idx="27" hasCustomPrompt="1"/>
          </p:nvPr>
        </p:nvSpPr>
        <p:spPr>
          <a:xfrm>
            <a:off x="5564282" y="5509983"/>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7" name="Text Placeholder 7">
            <a:extLst>
              <a:ext uri="{FF2B5EF4-FFF2-40B4-BE49-F238E27FC236}">
                <a16:creationId xmlns:a16="http://schemas.microsoft.com/office/drawing/2014/main" id="{49C15349-435A-457E-9835-D4345AD3ED9F}"/>
              </a:ext>
            </a:extLst>
          </p:cNvPr>
          <p:cNvSpPr>
            <a:spLocks noGrp="1"/>
          </p:cNvSpPr>
          <p:nvPr>
            <p:ph type="body" sz="quarter" idx="28" hasCustomPrompt="1"/>
          </p:nvPr>
        </p:nvSpPr>
        <p:spPr>
          <a:xfrm>
            <a:off x="10727786" y="264360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8" name="Text Placeholder 7">
            <a:extLst>
              <a:ext uri="{FF2B5EF4-FFF2-40B4-BE49-F238E27FC236}">
                <a16:creationId xmlns:a16="http://schemas.microsoft.com/office/drawing/2014/main" id="{06DC437D-C5F6-49FA-8BF0-932297827EA8}"/>
              </a:ext>
            </a:extLst>
          </p:cNvPr>
          <p:cNvSpPr>
            <a:spLocks noGrp="1"/>
          </p:cNvSpPr>
          <p:nvPr>
            <p:ph type="body" sz="quarter" idx="29" hasCustomPrompt="1"/>
          </p:nvPr>
        </p:nvSpPr>
        <p:spPr>
          <a:xfrm>
            <a:off x="9689351" y="408311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9" name="Text Placeholder 7">
            <a:extLst>
              <a:ext uri="{FF2B5EF4-FFF2-40B4-BE49-F238E27FC236}">
                <a16:creationId xmlns:a16="http://schemas.microsoft.com/office/drawing/2014/main" id="{9DB16E7F-EE86-4AF9-871B-5614FE2D4428}"/>
              </a:ext>
            </a:extLst>
          </p:cNvPr>
          <p:cNvSpPr>
            <a:spLocks noGrp="1"/>
          </p:cNvSpPr>
          <p:nvPr>
            <p:ph type="body" sz="quarter" idx="30" hasCustomPrompt="1"/>
          </p:nvPr>
        </p:nvSpPr>
        <p:spPr>
          <a:xfrm>
            <a:off x="8696218" y="5509983"/>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Tree>
    <p:extLst>
      <p:ext uri="{BB962C8B-B14F-4D97-AF65-F5344CB8AC3E}">
        <p14:creationId xmlns:p14="http://schemas.microsoft.com/office/powerpoint/2010/main" val="362221313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_Org Char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3960064" y="1981200"/>
            <a:ext cx="1523993" cy="1523994"/>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Text Placeholder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788864" y="2618469"/>
            <a:ext cx="3108959" cy="424732"/>
          </a:xfrm>
          <a:noFill/>
        </p:spPr>
        <p:txBody>
          <a:bodyPr wrap="square" lIns="91440" rIns="91440" anchor="ctr">
            <a:noAutofit/>
          </a:bodyPr>
          <a:lstStyle>
            <a:lvl1pPr marL="0" indent="0" algn="l">
              <a:spcBef>
                <a:spcPts val="0"/>
              </a:spcBef>
              <a:spcAft>
                <a:spcPts val="0"/>
              </a:spcAft>
              <a:buNone/>
              <a:defRPr sz="1600" b="1">
                <a:solidFill>
                  <a:schemeClr val="tx2"/>
                </a:solidFill>
                <a:latin typeface="+mj-lt"/>
              </a:defRPr>
            </a:lvl1pPr>
          </a:lstStyle>
          <a:p>
            <a:pPr lvl="0"/>
            <a:r>
              <a:rPr lang="en-US" noProof="0"/>
              <a:t>ADD TEXT </a:t>
            </a:r>
          </a:p>
        </p:txBody>
      </p:sp>
      <p:sp>
        <p:nvSpPr>
          <p:cNvPr id="12" name="Text Placeholder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788864" y="2999470"/>
            <a:ext cx="3108959" cy="323629"/>
          </a:xfrm>
          <a:noFill/>
        </p:spPr>
        <p:txBody>
          <a:bodyPr wrap="square" lIns="91440" rIns="91440" anchor="t">
            <a:noAutofit/>
          </a:bodyPr>
          <a:lstStyle>
            <a:lvl1pPr marL="0" indent="0" algn="l">
              <a:spcBef>
                <a:spcPts val="0"/>
              </a:spcBef>
              <a:spcAft>
                <a:spcPts val="0"/>
              </a:spcAft>
              <a:buNone/>
              <a:defRPr sz="1200" b="0">
                <a:solidFill>
                  <a:schemeClr val="tx2"/>
                </a:solidFill>
                <a:latin typeface="+mn-lt"/>
              </a:defRPr>
            </a:lvl1pPr>
          </a:lstStyle>
          <a:p>
            <a:pPr lvl="0"/>
            <a:r>
              <a:rPr lang="en-US" noProof="0"/>
              <a:t>Description</a:t>
            </a:r>
          </a:p>
        </p:txBody>
      </p:sp>
      <p:cxnSp>
        <p:nvCxnSpPr>
          <p:cNvPr id="14" name="Straight Connector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46423" y="665228"/>
            <a:ext cx="0" cy="740664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icture Placeholder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p:cNvSpPr>
          <p:nvPr>
            <p:ph type="pic" sz="quarter" idx="21" hasCustomPrompt="1"/>
          </p:nvPr>
        </p:nvSpPr>
        <p:spPr>
          <a:xfrm>
            <a:off x="18112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17" name="Text Placeholder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152049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18" name="Text Placeholder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152049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19" name="Picture Placeholder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p:cNvSpPr>
          <p:nvPr>
            <p:ph type="pic" sz="quarter" idx="27" hasCustomPrompt="1"/>
          </p:nvPr>
        </p:nvSpPr>
        <p:spPr>
          <a:xfrm>
            <a:off x="36400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0" name="Text Placeholder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334929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1" name="Text Placeholder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334929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2" name="Picture Placeholder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p:cNvSpPr>
          <p:nvPr>
            <p:ph type="pic" sz="quarter" idx="30" hasCustomPrompt="1"/>
          </p:nvPr>
        </p:nvSpPr>
        <p:spPr>
          <a:xfrm>
            <a:off x="544977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3" name="Text Placeholder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515904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4" name="Text Placeholder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515904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5" name="Picture Placeholder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p:cNvSpPr>
          <p:nvPr>
            <p:ph type="pic" sz="quarter" idx="33" hasCustomPrompt="1"/>
          </p:nvPr>
        </p:nvSpPr>
        <p:spPr>
          <a:xfrm>
            <a:off x="72595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Text Placeholder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96879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7" name="Text Placeholder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96879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8" name="Picture Placeholder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p:cNvSpPr>
          <p:nvPr>
            <p:ph type="pic" sz="quarter" idx="36" hasCustomPrompt="1"/>
          </p:nvPr>
        </p:nvSpPr>
        <p:spPr>
          <a:xfrm>
            <a:off x="9066634"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9" name="Text Placeholder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775905"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30" name="Text Placeholder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775905"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Tree>
    <p:extLst>
      <p:ext uri="{BB962C8B-B14F-4D97-AF65-F5344CB8AC3E}">
        <p14:creationId xmlns:p14="http://schemas.microsoft.com/office/powerpoint/2010/main" val="37260953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_Org Chart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3596641" y="1981200"/>
            <a:ext cx="1523993" cy="1523994"/>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Text Placeholder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425441" y="2618469"/>
            <a:ext cx="3108959" cy="424732"/>
          </a:xfrm>
          <a:noFill/>
        </p:spPr>
        <p:txBody>
          <a:bodyPr wrap="square" lIns="91440" rIns="91440" anchor="ctr">
            <a:noAutofit/>
          </a:bodyPr>
          <a:lstStyle>
            <a:lvl1pPr marL="0" indent="0" algn="l">
              <a:spcBef>
                <a:spcPts val="0"/>
              </a:spcBef>
              <a:spcAft>
                <a:spcPts val="0"/>
              </a:spcAft>
              <a:buNone/>
              <a:defRPr sz="1600" b="1">
                <a:solidFill>
                  <a:schemeClr val="tx2"/>
                </a:solidFill>
                <a:latin typeface="+mj-lt"/>
              </a:defRPr>
            </a:lvl1pPr>
          </a:lstStyle>
          <a:p>
            <a:pPr lvl="0"/>
            <a:r>
              <a:rPr lang="en-US" noProof="0"/>
              <a:t>ADD TEXT </a:t>
            </a:r>
          </a:p>
        </p:txBody>
      </p:sp>
      <p:sp>
        <p:nvSpPr>
          <p:cNvPr id="12" name="Text Placeholder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425441" y="2999470"/>
            <a:ext cx="3108959" cy="323629"/>
          </a:xfrm>
          <a:noFill/>
        </p:spPr>
        <p:txBody>
          <a:bodyPr wrap="square" lIns="91440" rIns="91440" anchor="t">
            <a:noAutofit/>
          </a:bodyPr>
          <a:lstStyle>
            <a:lvl1pPr marL="0" indent="0" algn="l">
              <a:spcBef>
                <a:spcPts val="0"/>
              </a:spcBef>
              <a:spcAft>
                <a:spcPts val="0"/>
              </a:spcAft>
              <a:buNone/>
              <a:defRPr sz="1200" b="0">
                <a:solidFill>
                  <a:schemeClr val="tx2"/>
                </a:solidFill>
                <a:latin typeface="+mn-lt"/>
              </a:defRPr>
            </a:lvl1pPr>
          </a:lstStyle>
          <a:p>
            <a:pPr lvl="0"/>
            <a:r>
              <a:rPr lang="en-US" noProof="0"/>
              <a:t>Description</a:t>
            </a:r>
          </a:p>
        </p:txBody>
      </p:sp>
      <p:cxnSp>
        <p:nvCxnSpPr>
          <p:cNvPr id="14" name="Straight Connector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65169" y="-112012"/>
            <a:ext cx="0" cy="896112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icture Placeholder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p:cNvSpPr>
          <p:nvPr>
            <p:ph type="pic" sz="quarter" idx="21" hasCustomPrompt="1"/>
          </p:nvPr>
        </p:nvSpPr>
        <p:spPr>
          <a:xfrm>
            <a:off x="10527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17" name="Text Placeholder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76200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18" name="Text Placeholder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76200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19" name="Picture Placeholder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p:cNvSpPr>
          <p:nvPr>
            <p:ph type="pic" sz="quarter" idx="27" hasCustomPrompt="1"/>
          </p:nvPr>
        </p:nvSpPr>
        <p:spPr>
          <a:xfrm>
            <a:off x="28815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0" name="Text Placeholder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259080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1" name="Text Placeholder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259080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2" name="Picture Placeholder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p:cNvSpPr>
          <p:nvPr>
            <p:ph type="pic" sz="quarter" idx="30" hasCustomPrompt="1"/>
          </p:nvPr>
        </p:nvSpPr>
        <p:spPr>
          <a:xfrm>
            <a:off x="469127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3" name="Text Placeholder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440055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4" name="Text Placeholder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440055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5" name="Picture Placeholder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p:cNvSpPr>
          <p:nvPr>
            <p:ph type="pic" sz="quarter" idx="33" hasCustomPrompt="1"/>
          </p:nvPr>
        </p:nvSpPr>
        <p:spPr>
          <a:xfrm>
            <a:off x="65010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Text Placeholder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21030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7" name="Text Placeholder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21030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8" name="Picture Placeholder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p:cNvSpPr>
          <p:nvPr>
            <p:ph type="pic" sz="quarter" idx="36" hasCustomPrompt="1"/>
          </p:nvPr>
        </p:nvSpPr>
        <p:spPr>
          <a:xfrm>
            <a:off x="8308140"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9" name="Text Placeholder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017411"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30" name="Text Placeholder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017411"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31" name="Picture Placeholder 8">
            <a:extLst>
              <a:ext uri="{FF2B5EF4-FFF2-40B4-BE49-F238E27FC236}">
                <a16:creationId xmlns:a16="http://schemas.microsoft.com/office/drawing/2014/main" id="{49030BC1-7B5E-4BBD-AB44-8615DCFD46B7}"/>
              </a:ext>
              <a:ext uri="{C183D7F6-B498-43B3-948B-1728B52AA6E4}">
                <adec:decorative xmlns:adec="http://schemas.microsoft.com/office/drawing/2017/decorative" val="1"/>
              </a:ext>
            </a:extLst>
          </p:cNvPr>
          <p:cNvSpPr>
            <a:spLocks noGrp="1"/>
          </p:cNvSpPr>
          <p:nvPr>
            <p:ph type="pic" sz="quarter" idx="39" hasCustomPrompt="1"/>
          </p:nvPr>
        </p:nvSpPr>
        <p:spPr>
          <a:xfrm>
            <a:off x="10115251"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32" name="Text Placeholder 7">
            <a:extLst>
              <a:ext uri="{FF2B5EF4-FFF2-40B4-BE49-F238E27FC236}">
                <a16:creationId xmlns:a16="http://schemas.microsoft.com/office/drawing/2014/main" id="{10ED1CED-11B2-4927-93A4-CE47939F0AEC}"/>
              </a:ext>
            </a:extLst>
          </p:cNvPr>
          <p:cNvSpPr>
            <a:spLocks noGrp="1"/>
          </p:cNvSpPr>
          <p:nvPr>
            <p:ph type="body" sz="quarter" idx="40" hasCustomPrompt="1"/>
          </p:nvPr>
        </p:nvSpPr>
        <p:spPr>
          <a:xfrm>
            <a:off x="9824522"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33" name="Text Placeholder 7">
            <a:extLst>
              <a:ext uri="{FF2B5EF4-FFF2-40B4-BE49-F238E27FC236}">
                <a16:creationId xmlns:a16="http://schemas.microsoft.com/office/drawing/2014/main" id="{39E2E141-317E-41F9-853F-B96493C8FB9B}"/>
              </a:ext>
            </a:extLst>
          </p:cNvPr>
          <p:cNvSpPr>
            <a:spLocks noGrp="1"/>
          </p:cNvSpPr>
          <p:nvPr>
            <p:ph type="body" sz="quarter" idx="41" hasCustomPrompt="1"/>
          </p:nvPr>
        </p:nvSpPr>
        <p:spPr>
          <a:xfrm>
            <a:off x="9824522"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Tree>
    <p:extLst>
      <p:ext uri="{BB962C8B-B14F-4D97-AF65-F5344CB8AC3E}">
        <p14:creationId xmlns:p14="http://schemas.microsoft.com/office/powerpoint/2010/main" val="378265555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_DeepYellow">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2EC3EF4-A2D5-4058-977A-74A37AC365B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2525 h 6858000"/>
              <a:gd name="connsiteX3" fmla="*/ 8273508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02525"/>
                </a:lnTo>
                <a:lnTo>
                  <a:pt x="8273508" y="6858000"/>
                </a:lnTo>
                <a:lnTo>
                  <a:pt x="0" y="6858000"/>
                </a:lnTo>
                <a:close/>
              </a:path>
            </a:pathLst>
          </a:custGeom>
          <a:solidFill>
            <a:schemeClr val="bg1"/>
          </a:solidFill>
          <a:effectLst>
            <a:outerShdw blurRad="165100" dist="38100" dir="2700000" algn="t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27" name="Text Placeholder 16">
            <a:extLst>
              <a:ext uri="{FF2B5EF4-FFF2-40B4-BE49-F238E27FC236}">
                <a16:creationId xmlns:a16="http://schemas.microsoft.com/office/drawing/2014/main" id="{4E7C74DD-4244-46B7-8336-30F7151DB21B}"/>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8074536" y="3124200"/>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4" name="Text Placeholder 23">
            <a:extLst>
              <a:ext uri="{FF2B5EF4-FFF2-40B4-BE49-F238E27FC236}">
                <a16:creationId xmlns:a16="http://schemas.microsoft.com/office/drawing/2014/main" id="{9DC663CF-0C67-4619-B40E-7832C4DA15FE}"/>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custGeom>
            <a:avLst/>
            <a:gdLst>
              <a:gd name="connsiteX0" fmla="*/ 0 w 7810500"/>
              <a:gd name="connsiteY0" fmla="*/ 0 h 5638800"/>
              <a:gd name="connsiteX1" fmla="*/ 7810500 w 7810500"/>
              <a:gd name="connsiteY1" fmla="*/ 0 h 5638800"/>
              <a:gd name="connsiteX2" fmla="*/ 7810500 w 7810500"/>
              <a:gd name="connsiteY2" fmla="*/ 3151512 h 5638800"/>
              <a:gd name="connsiteX3" fmla="*/ 6252438 w 7810500"/>
              <a:gd name="connsiteY3" fmla="*/ 5638800 h 5638800"/>
              <a:gd name="connsiteX4" fmla="*/ 0 w 7810500"/>
              <a:gd name="connsiteY4" fmla="*/ 563880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0" h="5638800">
                <a:moveTo>
                  <a:pt x="0" y="0"/>
                </a:moveTo>
                <a:lnTo>
                  <a:pt x="7810500" y="0"/>
                </a:lnTo>
                <a:lnTo>
                  <a:pt x="7810500" y="3151512"/>
                </a:lnTo>
                <a:lnTo>
                  <a:pt x="6252438" y="5638800"/>
                </a:lnTo>
                <a:lnTo>
                  <a:pt x="0" y="5638800"/>
                </a:lnTo>
                <a:close/>
              </a:path>
            </a:pathLst>
          </a:custGeom>
          <a:solidFill>
            <a:schemeClr val="accent1"/>
          </a:solidFill>
          <a:effectLst>
            <a:outerShdw blurRad="50800" dist="38100" dir="2700000" algn="tl" rotWithShape="0">
              <a:prstClr val="black">
                <a:alpha val="40000"/>
              </a:prstClr>
            </a:outerShdw>
          </a:effectLst>
        </p:spPr>
        <p:txBody>
          <a:bodyPr wrap="square">
            <a:noAutofit/>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3163809" y="1905000"/>
            <a:ext cx="5864382" cy="2275238"/>
          </a:xfrm>
        </p:spPr>
        <p:txBody>
          <a:bodyPr anchor="t">
            <a:normAutofit/>
          </a:bodyPr>
          <a:lstStyle>
            <a:lvl1pPr algn="ctr">
              <a:defRPr lang="en-US" sz="5000" kern="1200" cap="all" spc="100" baseline="0" dirty="0">
                <a:solidFill>
                  <a:schemeClr val="bg1"/>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4059707" y="4297679"/>
            <a:ext cx="4072586" cy="1463040"/>
          </a:xfrm>
        </p:spPr>
        <p:txBody>
          <a:bodyPr lIns="91440" rIns="91440" anchor="t">
            <a:normAutofit/>
          </a:bodyPr>
          <a:lstStyle>
            <a:lvl1pPr marL="0" indent="0" algn="ctr">
              <a:lnSpc>
                <a:spcPct val="100000"/>
              </a:lnSpc>
              <a:spcBef>
                <a:spcPts val="0"/>
              </a:spcBef>
              <a:buNone/>
              <a:defRPr lang="en-US" sz="2000" kern="1200" dirty="0">
                <a:solidFill>
                  <a:schemeClr val="bg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Tree>
    <p:extLst>
      <p:ext uri="{BB962C8B-B14F-4D97-AF65-F5344CB8AC3E}">
        <p14:creationId xmlns:p14="http://schemas.microsoft.com/office/powerpoint/2010/main" val="3766431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_Org Chart 1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4178095" y="1905000"/>
            <a:ext cx="1255400" cy="1255400"/>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Text Placeholder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601136" y="2288331"/>
            <a:ext cx="3108959" cy="290097"/>
          </a:xfrm>
          <a:noFill/>
        </p:spPr>
        <p:txBody>
          <a:bodyPr wrap="square" lIns="91440" rIns="91440" anchor="ctr">
            <a:noAutofit/>
          </a:bodyPr>
          <a:lstStyle>
            <a:lvl1pPr marL="0" indent="0" algn="l">
              <a:spcBef>
                <a:spcPts val="0"/>
              </a:spcBef>
              <a:spcAft>
                <a:spcPts val="0"/>
              </a:spcAft>
              <a:buNone/>
              <a:defRPr sz="1600" b="1">
                <a:solidFill>
                  <a:schemeClr val="tx2"/>
                </a:solidFill>
                <a:latin typeface="+mj-lt"/>
              </a:defRPr>
            </a:lvl1pPr>
          </a:lstStyle>
          <a:p>
            <a:pPr lvl="0"/>
            <a:r>
              <a:rPr lang="en-US" noProof="0"/>
              <a:t>ADD TEXT </a:t>
            </a:r>
          </a:p>
        </p:txBody>
      </p:sp>
      <p:sp>
        <p:nvSpPr>
          <p:cNvPr id="12" name="Text Placeholder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601136" y="2566041"/>
            <a:ext cx="3108959" cy="221043"/>
          </a:xfrm>
          <a:noFill/>
        </p:spPr>
        <p:txBody>
          <a:bodyPr wrap="square" lIns="91440" rIns="91440" anchor="t">
            <a:noAutofit/>
          </a:bodyPr>
          <a:lstStyle>
            <a:lvl1pPr marL="0" indent="0" algn="l">
              <a:spcBef>
                <a:spcPts val="0"/>
              </a:spcBef>
              <a:spcAft>
                <a:spcPts val="0"/>
              </a:spcAft>
              <a:buNone/>
              <a:defRPr sz="1200" b="0">
                <a:solidFill>
                  <a:schemeClr val="tx2"/>
                </a:solidFill>
                <a:latin typeface="+mn-lt"/>
              </a:defRPr>
            </a:lvl1pPr>
          </a:lstStyle>
          <a:p>
            <a:pPr lvl="0"/>
            <a:r>
              <a:rPr lang="en-US" noProof="0"/>
              <a:t>Description</a:t>
            </a:r>
          </a:p>
        </p:txBody>
      </p:sp>
      <p:cxnSp>
        <p:nvCxnSpPr>
          <p:cNvPr id="14" name="Straight Connector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65169" y="-670561"/>
            <a:ext cx="0" cy="896112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icture Placeholder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noChangeAspect="1"/>
          </p:cNvSpPr>
          <p:nvPr>
            <p:ph type="pic" sz="quarter" idx="21" hasCustomPrompt="1"/>
          </p:nvPr>
        </p:nvSpPr>
        <p:spPr>
          <a:xfrm>
            <a:off x="10984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17" name="Text Placeholder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76200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18" name="Text Placeholder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76200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19" name="Picture Placeholder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29272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0" name="Text Placeholder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259080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21" name="Text Placeholder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259080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22" name="Picture Placeholder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noChangeAspect="1"/>
          </p:cNvSpPr>
          <p:nvPr>
            <p:ph type="pic" sz="quarter" idx="30" hasCustomPrompt="1"/>
          </p:nvPr>
        </p:nvSpPr>
        <p:spPr>
          <a:xfrm>
            <a:off x="473699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3" name="Text Placeholder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440055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24" name="Text Placeholder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440055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25" name="Picture Placeholder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noChangeAspect="1"/>
          </p:cNvSpPr>
          <p:nvPr>
            <p:ph type="pic" sz="quarter" idx="33" hasCustomPrompt="1"/>
          </p:nvPr>
        </p:nvSpPr>
        <p:spPr>
          <a:xfrm>
            <a:off x="65467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Text Placeholder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21030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27" name="Text Placeholder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21030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28" name="Picture Placeholder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noChangeAspect="1"/>
          </p:cNvSpPr>
          <p:nvPr>
            <p:ph type="pic" sz="quarter" idx="36" hasCustomPrompt="1"/>
          </p:nvPr>
        </p:nvSpPr>
        <p:spPr>
          <a:xfrm>
            <a:off x="8353860"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9" name="Text Placeholder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017411"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30" name="Text Placeholder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017411"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31" name="Picture Placeholder 8">
            <a:extLst>
              <a:ext uri="{FF2B5EF4-FFF2-40B4-BE49-F238E27FC236}">
                <a16:creationId xmlns:a16="http://schemas.microsoft.com/office/drawing/2014/main" id="{49030BC1-7B5E-4BBD-AB44-8615DCFD46B7}"/>
              </a:ext>
              <a:ext uri="{C183D7F6-B498-43B3-948B-1728B52AA6E4}">
                <adec:decorative xmlns:adec="http://schemas.microsoft.com/office/drawing/2017/decorative" val="1"/>
              </a:ext>
            </a:extLst>
          </p:cNvPr>
          <p:cNvSpPr>
            <a:spLocks noGrp="1" noChangeAspect="1"/>
          </p:cNvSpPr>
          <p:nvPr>
            <p:ph type="pic" sz="quarter" idx="39" hasCustomPrompt="1"/>
          </p:nvPr>
        </p:nvSpPr>
        <p:spPr>
          <a:xfrm>
            <a:off x="10160971"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32" name="Text Placeholder 7">
            <a:extLst>
              <a:ext uri="{FF2B5EF4-FFF2-40B4-BE49-F238E27FC236}">
                <a16:creationId xmlns:a16="http://schemas.microsoft.com/office/drawing/2014/main" id="{10ED1CED-11B2-4927-93A4-CE47939F0AEC}"/>
              </a:ext>
            </a:extLst>
          </p:cNvPr>
          <p:cNvSpPr>
            <a:spLocks noGrp="1"/>
          </p:cNvSpPr>
          <p:nvPr>
            <p:ph type="body" sz="quarter" idx="40" hasCustomPrompt="1"/>
          </p:nvPr>
        </p:nvSpPr>
        <p:spPr>
          <a:xfrm>
            <a:off x="9824522"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33" name="Text Placeholder 7">
            <a:extLst>
              <a:ext uri="{FF2B5EF4-FFF2-40B4-BE49-F238E27FC236}">
                <a16:creationId xmlns:a16="http://schemas.microsoft.com/office/drawing/2014/main" id="{39E2E141-317E-41F9-853F-B96493C8FB9B}"/>
              </a:ext>
            </a:extLst>
          </p:cNvPr>
          <p:cNvSpPr>
            <a:spLocks noGrp="1"/>
          </p:cNvSpPr>
          <p:nvPr>
            <p:ph type="body" sz="quarter" idx="41" hasCustomPrompt="1"/>
          </p:nvPr>
        </p:nvSpPr>
        <p:spPr>
          <a:xfrm>
            <a:off x="9824522"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cxnSp>
        <p:nvCxnSpPr>
          <p:cNvPr id="34" name="Straight Connector 33">
            <a:extLst>
              <a:ext uri="{FF2B5EF4-FFF2-40B4-BE49-F238E27FC236}">
                <a16:creationId xmlns:a16="http://schemas.microsoft.com/office/drawing/2014/main" id="{A69BD202-1C38-47A5-8B06-0AADB78AAE08}"/>
              </a:ext>
              <a:ext uri="{C183D7F6-B498-43B3-948B-1728B52AA6E4}">
                <adec:decorative xmlns:adec="http://schemas.microsoft.com/office/drawing/2017/decorative" val="1"/>
              </a:ext>
            </a:extLst>
          </p:cNvPr>
          <p:cNvCxnSpPr>
            <a:cxnSpLocks/>
          </p:cNvCxnSpPr>
          <p:nvPr userDrawn="1"/>
        </p:nvCxnSpPr>
        <p:spPr>
          <a:xfrm rot="16200000">
            <a:off x="6165169" y="2642433"/>
            <a:ext cx="0" cy="556415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Picture Placeholder 8">
            <a:extLst>
              <a:ext uri="{FF2B5EF4-FFF2-40B4-BE49-F238E27FC236}">
                <a16:creationId xmlns:a16="http://schemas.microsoft.com/office/drawing/2014/main" id="{68CF0B9D-069C-46BA-9B77-7BDE114F3E55}"/>
              </a:ext>
              <a:ext uri="{C183D7F6-B498-43B3-948B-1728B52AA6E4}">
                <adec:decorative xmlns:adec="http://schemas.microsoft.com/office/drawing/2017/decorative" val="1"/>
              </a:ext>
            </a:extLst>
          </p:cNvPr>
          <p:cNvSpPr>
            <a:spLocks noGrp="1" noChangeAspect="1"/>
          </p:cNvSpPr>
          <p:nvPr>
            <p:ph type="pic" sz="quarter" idx="45" hasCustomPrompt="1"/>
          </p:nvPr>
        </p:nvSpPr>
        <p:spPr>
          <a:xfrm>
            <a:off x="292724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39" name="Text Placeholder 7">
            <a:extLst>
              <a:ext uri="{FF2B5EF4-FFF2-40B4-BE49-F238E27FC236}">
                <a16:creationId xmlns:a16="http://schemas.microsoft.com/office/drawing/2014/main" id="{6EB5CB55-9BF0-4309-AA93-9540CDA1CE22}"/>
              </a:ext>
            </a:extLst>
          </p:cNvPr>
          <p:cNvSpPr>
            <a:spLocks noGrp="1"/>
          </p:cNvSpPr>
          <p:nvPr>
            <p:ph type="body" sz="quarter" idx="46" hasCustomPrompt="1"/>
          </p:nvPr>
        </p:nvSpPr>
        <p:spPr>
          <a:xfrm>
            <a:off x="2590800"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0" name="Text Placeholder 7">
            <a:extLst>
              <a:ext uri="{FF2B5EF4-FFF2-40B4-BE49-F238E27FC236}">
                <a16:creationId xmlns:a16="http://schemas.microsoft.com/office/drawing/2014/main" id="{184A6FF6-89E5-41B3-83AD-E1F1AC1C7187}"/>
              </a:ext>
            </a:extLst>
          </p:cNvPr>
          <p:cNvSpPr>
            <a:spLocks noGrp="1"/>
          </p:cNvSpPr>
          <p:nvPr>
            <p:ph type="body" sz="quarter" idx="47" hasCustomPrompt="1"/>
          </p:nvPr>
        </p:nvSpPr>
        <p:spPr>
          <a:xfrm>
            <a:off x="2590800"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41" name="Picture Placeholder 8">
            <a:extLst>
              <a:ext uri="{FF2B5EF4-FFF2-40B4-BE49-F238E27FC236}">
                <a16:creationId xmlns:a16="http://schemas.microsoft.com/office/drawing/2014/main" id="{65909E03-0C86-44C4-9260-484E8CF6315F}"/>
              </a:ext>
              <a:ext uri="{C183D7F6-B498-43B3-948B-1728B52AA6E4}">
                <adec:decorative xmlns:adec="http://schemas.microsoft.com/office/drawing/2017/decorative" val="1"/>
              </a:ext>
            </a:extLst>
          </p:cNvPr>
          <p:cNvSpPr>
            <a:spLocks noGrp="1" noChangeAspect="1"/>
          </p:cNvSpPr>
          <p:nvPr>
            <p:ph type="pic" sz="quarter" idx="48" hasCustomPrompt="1"/>
          </p:nvPr>
        </p:nvSpPr>
        <p:spPr>
          <a:xfrm>
            <a:off x="473699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2" name="Text Placeholder 7">
            <a:extLst>
              <a:ext uri="{FF2B5EF4-FFF2-40B4-BE49-F238E27FC236}">
                <a16:creationId xmlns:a16="http://schemas.microsoft.com/office/drawing/2014/main" id="{0D08C690-4C72-47C4-ADBC-6DBFC463FC37}"/>
              </a:ext>
            </a:extLst>
          </p:cNvPr>
          <p:cNvSpPr>
            <a:spLocks noGrp="1"/>
          </p:cNvSpPr>
          <p:nvPr>
            <p:ph type="body" sz="quarter" idx="49" hasCustomPrompt="1"/>
          </p:nvPr>
        </p:nvSpPr>
        <p:spPr>
          <a:xfrm>
            <a:off x="4400550"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3" name="Text Placeholder 7">
            <a:extLst>
              <a:ext uri="{FF2B5EF4-FFF2-40B4-BE49-F238E27FC236}">
                <a16:creationId xmlns:a16="http://schemas.microsoft.com/office/drawing/2014/main" id="{FEBB122E-6E5D-4B48-91C0-C6EB8BA3D2D9}"/>
              </a:ext>
            </a:extLst>
          </p:cNvPr>
          <p:cNvSpPr>
            <a:spLocks noGrp="1"/>
          </p:cNvSpPr>
          <p:nvPr>
            <p:ph type="body" sz="quarter" idx="50" hasCustomPrompt="1"/>
          </p:nvPr>
        </p:nvSpPr>
        <p:spPr>
          <a:xfrm>
            <a:off x="4400550"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44" name="Picture Placeholder 8">
            <a:extLst>
              <a:ext uri="{FF2B5EF4-FFF2-40B4-BE49-F238E27FC236}">
                <a16:creationId xmlns:a16="http://schemas.microsoft.com/office/drawing/2014/main" id="{A968314E-9F6B-4D90-BC2A-C5BB6AC70F5F}"/>
              </a:ext>
              <a:ext uri="{C183D7F6-B498-43B3-948B-1728B52AA6E4}">
                <adec:decorative xmlns:adec="http://schemas.microsoft.com/office/drawing/2017/decorative" val="1"/>
              </a:ext>
            </a:extLst>
          </p:cNvPr>
          <p:cNvSpPr>
            <a:spLocks noGrp="1" noChangeAspect="1"/>
          </p:cNvSpPr>
          <p:nvPr>
            <p:ph type="pic" sz="quarter" idx="51" hasCustomPrompt="1"/>
          </p:nvPr>
        </p:nvSpPr>
        <p:spPr>
          <a:xfrm>
            <a:off x="654674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5" name="Text Placeholder 7">
            <a:extLst>
              <a:ext uri="{FF2B5EF4-FFF2-40B4-BE49-F238E27FC236}">
                <a16:creationId xmlns:a16="http://schemas.microsoft.com/office/drawing/2014/main" id="{98FF5C01-8CE1-475F-A59A-011328494FC8}"/>
              </a:ext>
            </a:extLst>
          </p:cNvPr>
          <p:cNvSpPr>
            <a:spLocks noGrp="1"/>
          </p:cNvSpPr>
          <p:nvPr>
            <p:ph type="body" sz="quarter" idx="52" hasCustomPrompt="1"/>
          </p:nvPr>
        </p:nvSpPr>
        <p:spPr>
          <a:xfrm>
            <a:off x="6210300"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6" name="Text Placeholder 7">
            <a:extLst>
              <a:ext uri="{FF2B5EF4-FFF2-40B4-BE49-F238E27FC236}">
                <a16:creationId xmlns:a16="http://schemas.microsoft.com/office/drawing/2014/main" id="{DC690F93-088F-498C-9B26-2DCE00A1145F}"/>
              </a:ext>
            </a:extLst>
          </p:cNvPr>
          <p:cNvSpPr>
            <a:spLocks noGrp="1"/>
          </p:cNvSpPr>
          <p:nvPr>
            <p:ph type="body" sz="quarter" idx="53" hasCustomPrompt="1"/>
          </p:nvPr>
        </p:nvSpPr>
        <p:spPr>
          <a:xfrm>
            <a:off x="6210300"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47" name="Picture Placeholder 8">
            <a:extLst>
              <a:ext uri="{FF2B5EF4-FFF2-40B4-BE49-F238E27FC236}">
                <a16:creationId xmlns:a16="http://schemas.microsoft.com/office/drawing/2014/main" id="{1D462CE1-BEE9-45C4-AB54-354D05E69D31}"/>
              </a:ext>
              <a:ext uri="{C183D7F6-B498-43B3-948B-1728B52AA6E4}">
                <adec:decorative xmlns:adec="http://schemas.microsoft.com/office/drawing/2017/decorative" val="1"/>
              </a:ext>
            </a:extLst>
          </p:cNvPr>
          <p:cNvSpPr>
            <a:spLocks noGrp="1" noChangeAspect="1"/>
          </p:cNvSpPr>
          <p:nvPr>
            <p:ph type="pic" sz="quarter" idx="54" hasCustomPrompt="1"/>
          </p:nvPr>
        </p:nvSpPr>
        <p:spPr>
          <a:xfrm>
            <a:off x="8353860"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8" name="Text Placeholder 7">
            <a:extLst>
              <a:ext uri="{FF2B5EF4-FFF2-40B4-BE49-F238E27FC236}">
                <a16:creationId xmlns:a16="http://schemas.microsoft.com/office/drawing/2014/main" id="{9FA2731A-D1B2-4144-8373-12B9313F9BFD}"/>
              </a:ext>
            </a:extLst>
          </p:cNvPr>
          <p:cNvSpPr>
            <a:spLocks noGrp="1"/>
          </p:cNvSpPr>
          <p:nvPr>
            <p:ph type="body" sz="quarter" idx="55" hasCustomPrompt="1"/>
          </p:nvPr>
        </p:nvSpPr>
        <p:spPr>
          <a:xfrm>
            <a:off x="8017411"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9" name="Text Placeholder 7">
            <a:extLst>
              <a:ext uri="{FF2B5EF4-FFF2-40B4-BE49-F238E27FC236}">
                <a16:creationId xmlns:a16="http://schemas.microsoft.com/office/drawing/2014/main" id="{F61DF59D-6B27-4EC6-A151-0F9B99DC8051}"/>
              </a:ext>
            </a:extLst>
          </p:cNvPr>
          <p:cNvSpPr>
            <a:spLocks noGrp="1"/>
          </p:cNvSpPr>
          <p:nvPr>
            <p:ph type="body" sz="quarter" idx="56" hasCustomPrompt="1"/>
          </p:nvPr>
        </p:nvSpPr>
        <p:spPr>
          <a:xfrm>
            <a:off x="8017411"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Tree>
    <p:extLst>
      <p:ext uri="{BB962C8B-B14F-4D97-AF65-F5344CB8AC3E}">
        <p14:creationId xmlns:p14="http://schemas.microsoft.com/office/powerpoint/2010/main" val="102046214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ide patch Title Only">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5" name="Freeform: Shape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8000524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Image Caption Content_Blue">
    <p:bg>
      <p:bgPr>
        <a:solidFill>
          <a:schemeClr val="tx2"/>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62484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57300" y="3962400"/>
            <a:ext cx="4114800" cy="1981200"/>
          </a:xfrm>
        </p:spPr>
        <p:txBody>
          <a:bodyPr anchor="ctr">
            <a:noAutofit/>
          </a:bodyPr>
          <a:lstStyle>
            <a:lvl1pPr algn="ctr">
              <a:lnSpc>
                <a:spcPct val="80000"/>
              </a:lnSpc>
              <a:defRPr sz="4000" b="0" spc="200" baseline="0"/>
            </a:lvl1pPr>
          </a:lstStyle>
          <a:p>
            <a:r>
              <a:rPr lang="en-US"/>
              <a:t>Click to edit Master title style</a:t>
            </a:r>
            <a:endParaRPr lang="en-US" dirty="0"/>
          </a:p>
        </p:txBody>
      </p:sp>
      <p:sp>
        <p:nvSpPr>
          <p:cNvPr id="3" name="Subtitle 2"/>
          <p:cNvSpPr>
            <a:spLocks noGrp="1"/>
          </p:cNvSpPr>
          <p:nvPr>
            <p:ph type="subTitle" idx="1"/>
          </p:nvPr>
        </p:nvSpPr>
        <p:spPr>
          <a:xfrm>
            <a:off x="6057900" y="4114800"/>
            <a:ext cx="4876800" cy="1371602"/>
          </a:xfrm>
        </p:spPr>
        <p:txBody>
          <a:bodyPr lIns="91440" rIns="91440" anchor="ctr">
            <a:normAutofit/>
          </a:bodyPr>
          <a:lstStyle>
            <a:lvl1pPr marL="0" indent="0" algn="l">
              <a:lnSpc>
                <a:spcPct val="100000"/>
              </a:lnSpc>
              <a:spcBef>
                <a:spcPts val="0"/>
              </a:spcBef>
              <a:spcAft>
                <a:spcPts val="0"/>
              </a:spcAft>
              <a:buNone/>
              <a:defRPr sz="1600">
                <a:solidFill>
                  <a:schemeClr val="bg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6200000">
            <a:off x="381000" y="4840091"/>
            <a:ext cx="1219200" cy="225818"/>
          </a:xfr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rot="16200000">
            <a:off x="5029200" y="4840092"/>
            <a:ext cx="1219200" cy="225818"/>
          </a:xfrm>
          <a:solidFill>
            <a:schemeClr val="accent2"/>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31927057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Image Caption Content_Orange">
    <p:bg>
      <p:bgPr>
        <a:solidFill>
          <a:schemeClr val="accent2"/>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62484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57300" y="3962400"/>
            <a:ext cx="4114800" cy="1981200"/>
          </a:xfrm>
        </p:spPr>
        <p:txBody>
          <a:bodyPr anchor="ctr">
            <a:noAutofit/>
          </a:bodyPr>
          <a:lstStyle>
            <a:lvl1pPr algn="ctr">
              <a:lnSpc>
                <a:spcPct val="80000"/>
              </a:lnSpc>
              <a:defRPr sz="4000" b="0" spc="200" baseline="0"/>
            </a:lvl1pPr>
          </a:lstStyle>
          <a:p>
            <a:r>
              <a:rPr lang="en-US"/>
              <a:t>Click to edit Master title style</a:t>
            </a:r>
            <a:endParaRPr lang="en-US" dirty="0"/>
          </a:p>
        </p:txBody>
      </p:sp>
      <p:sp>
        <p:nvSpPr>
          <p:cNvPr id="3" name="Subtitle 2"/>
          <p:cNvSpPr>
            <a:spLocks noGrp="1"/>
          </p:cNvSpPr>
          <p:nvPr>
            <p:ph type="subTitle" idx="1"/>
          </p:nvPr>
        </p:nvSpPr>
        <p:spPr>
          <a:xfrm>
            <a:off x="6057900" y="4114800"/>
            <a:ext cx="4876800" cy="1371602"/>
          </a:xfrm>
        </p:spPr>
        <p:txBody>
          <a:bodyPr lIns="91440" rIns="91440" anchor="ctr">
            <a:normAutofit/>
          </a:bodyPr>
          <a:lstStyle>
            <a:lvl1pPr marL="0" indent="0" algn="l">
              <a:lnSpc>
                <a:spcPct val="100000"/>
              </a:lnSpc>
              <a:spcBef>
                <a:spcPts val="0"/>
              </a:spcBef>
              <a:spcAft>
                <a:spcPts val="0"/>
              </a:spcAft>
              <a:buNone/>
              <a:defRPr sz="1600">
                <a:solidFill>
                  <a:schemeClr val="bg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6200000">
            <a:off x="381000" y="4840091"/>
            <a:ext cx="1219200" cy="225818"/>
          </a:xfrm>
          <a:solidFill>
            <a:schemeClr val="accent5"/>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rot="16200000">
            <a:off x="5029200" y="4840092"/>
            <a:ext cx="1219200" cy="225818"/>
          </a:xfrm>
          <a:solidFill>
            <a:schemeClr val="accent5"/>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1857058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9" name="Text Placeholder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Text Placeholder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a:normAutofit/>
          </a:bodyPr>
          <a:lstStyle>
            <a:lvl1pPr>
              <a:defRPr sz="6000">
                <a:solidFill>
                  <a:schemeClr val="bg1"/>
                </a:solidFill>
              </a:defRPr>
            </a:lvl1pPr>
          </a:lstStyle>
          <a:p>
            <a:r>
              <a:rPr lang="en-US"/>
              <a:t>Click to edit Master title style</a:t>
            </a:r>
            <a:endParaRPr lang="en-GB" dirty="0"/>
          </a:p>
        </p:txBody>
      </p:sp>
      <p:sp>
        <p:nvSpPr>
          <p:cNvPr id="8" name="Text Placeholder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accent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21575266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egue">
    <p:spTree>
      <p:nvGrpSpPr>
        <p:cNvPr id="1" name=""/>
        <p:cNvGrpSpPr/>
        <p:nvPr/>
      </p:nvGrpSpPr>
      <p:grpSpPr>
        <a:xfrm>
          <a:off x="0" y="0"/>
          <a:ext cx="0" cy="0"/>
          <a:chOff x="0" y="0"/>
          <a:chExt cx="0" cy="0"/>
        </a:xfrm>
      </p:grpSpPr>
      <p:sp>
        <p:nvSpPr>
          <p:cNvPr id="9" name="Text Placeholder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tx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Text Placeholder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a:normAutofit/>
          </a:bodyPr>
          <a:lstStyle>
            <a:lvl1pPr>
              <a:defRPr sz="6000">
                <a:solidFill>
                  <a:schemeClr val="bg1"/>
                </a:solidFill>
              </a:defRPr>
            </a:lvl1pPr>
          </a:lstStyle>
          <a:p>
            <a:r>
              <a:rPr lang="en-US"/>
              <a:t>Click to edit Master title style</a:t>
            </a:r>
            <a:endParaRPr lang="en-GB" dirty="0"/>
          </a:p>
        </p:txBody>
      </p:sp>
      <p:sp>
        <p:nvSpPr>
          <p:cNvPr id="8" name="Text Placeholder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tx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40317223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Segue">
    <p:spTree>
      <p:nvGrpSpPr>
        <p:cNvPr id="1" name=""/>
        <p:cNvGrpSpPr/>
        <p:nvPr/>
      </p:nvGrpSpPr>
      <p:grpSpPr>
        <a:xfrm>
          <a:off x="0" y="0"/>
          <a:ext cx="0" cy="0"/>
          <a:chOff x="0" y="0"/>
          <a:chExt cx="0" cy="0"/>
        </a:xfrm>
      </p:grpSpPr>
      <p:sp>
        <p:nvSpPr>
          <p:cNvPr id="9" name="Text Placeholder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Text Placeholder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5"/>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a:normAutofit/>
          </a:bodyPr>
          <a:lstStyle>
            <a:lvl1pPr>
              <a:defRPr sz="6000">
                <a:solidFill>
                  <a:schemeClr val="bg1"/>
                </a:solidFill>
              </a:defRPr>
            </a:lvl1pPr>
          </a:lstStyle>
          <a:p>
            <a:r>
              <a:rPr lang="en-US"/>
              <a:t>Click to edit Master title style</a:t>
            </a:r>
            <a:endParaRPr lang="en-GB" dirty="0"/>
          </a:p>
        </p:txBody>
      </p:sp>
      <p:sp>
        <p:nvSpPr>
          <p:cNvPr id="8" name="Text Placeholder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accent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29861092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Segue">
    <p:spTree>
      <p:nvGrpSpPr>
        <p:cNvPr id="1" name=""/>
        <p:cNvGrpSpPr/>
        <p:nvPr/>
      </p:nvGrpSpPr>
      <p:grpSpPr>
        <a:xfrm>
          <a:off x="0" y="0"/>
          <a:ext cx="0" cy="0"/>
          <a:chOff x="0" y="0"/>
          <a:chExt cx="0" cy="0"/>
        </a:xfrm>
      </p:grpSpPr>
      <p:sp>
        <p:nvSpPr>
          <p:cNvPr id="25" name="Picture Placeholder 8">
            <a:extLst>
              <a:ext uri="{FF2B5EF4-FFF2-40B4-BE49-F238E27FC236}">
                <a16:creationId xmlns:a16="http://schemas.microsoft.com/office/drawing/2014/main" id="{489EE1C9-68AE-4BDD-B34C-9DE809C4DD0B}"/>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2">
              <a:alpha val="84000"/>
            </a:schemeClr>
          </a:solidFill>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6" name="Text Placeholder 16">
            <a:extLst>
              <a:ext uri="{FF2B5EF4-FFF2-40B4-BE49-F238E27FC236}">
                <a16:creationId xmlns:a16="http://schemas.microsoft.com/office/drawing/2014/main" id="{9F89ADF8-2320-4EC3-98EA-5CB618A528E6}"/>
              </a:ext>
              <a:ext uri="{C183D7F6-B498-43B3-948B-1728B52AA6E4}">
                <adec:decorative xmlns:adec="http://schemas.microsoft.com/office/drawing/2017/decorative" val="1"/>
              </a:ext>
            </a:extLst>
          </p:cNvPr>
          <p:cNvSpPr>
            <a:spLocks noGrp="1"/>
          </p:cNvSpPr>
          <p:nvPr>
            <p:ph type="body" sz="quarter" idx="12" hasCustomPrompt="1"/>
          </p:nvPr>
        </p:nvSpPr>
        <p:spPr>
          <a:xfrm>
            <a:off x="533400" y="0"/>
            <a:ext cx="6781800" cy="6324600"/>
          </a:xfrm>
          <a:solidFill>
            <a:schemeClr val="tx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266825" y="2265916"/>
            <a:ext cx="5314950" cy="3488998"/>
          </a:xfrm>
          <a:noFill/>
        </p:spPr>
        <p:txBody>
          <a:bodyPr anchor="b">
            <a:normAutofit/>
          </a:bodyPr>
          <a:lstStyle>
            <a:lvl1pPr algn="ctr">
              <a:defRPr sz="6000">
                <a:solidFill>
                  <a:schemeClr val="bg1"/>
                </a:solidFill>
              </a:defRPr>
            </a:lvl1pPr>
          </a:lstStyle>
          <a:p>
            <a:r>
              <a:rPr lang="en-US"/>
              <a:t>Click to edit Master title style</a:t>
            </a:r>
            <a:endParaRPr lang="en-GB" dirty="0"/>
          </a:p>
        </p:txBody>
      </p:sp>
      <p:sp>
        <p:nvSpPr>
          <p:cNvPr id="6" name="Slide Number Placeholder 5">
            <a:extLst>
              <a:ext uri="{FF2B5EF4-FFF2-40B4-BE49-F238E27FC236}">
                <a16:creationId xmlns:a16="http://schemas.microsoft.com/office/drawing/2014/main" id="{F074D12B-58A6-47D1-9B2D-697AB265C81B}"/>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625375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2"/>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973FC1AA-8591-43A1-9962-1599E1A8AB30}"/>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735482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1"/>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7160B2D8-3756-4781-A8DD-692C3F895981}"/>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31107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18BFA80-A3BB-4316-BD6E-3E5F6B4D89CF}"/>
              </a:ext>
            </a:extLst>
          </p:cNvPr>
          <p:cNvSpPr>
            <a:spLocks noGrp="1"/>
          </p:cNvSpPr>
          <p:nvPr>
            <p:ph type="pic" sz="quarter" idx="11" hasCustomPrompt="1"/>
          </p:nvPr>
        </p:nvSpPr>
        <p:spPr>
          <a:xfrm>
            <a:off x="0" y="0"/>
            <a:ext cx="12192000" cy="6858000"/>
          </a:xfrm>
          <a:prstGeom prst="rect">
            <a:avLst/>
          </a:pr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7" name="Text Placeholder 16">
            <a:extLst>
              <a:ext uri="{FF2B5EF4-FFF2-40B4-BE49-F238E27FC236}">
                <a16:creationId xmlns:a16="http://schemas.microsoft.com/office/drawing/2014/main" id="{8F962CE0-5C0C-48F3-A07B-34E33D6704BC}"/>
              </a:ext>
              <a:ext uri="{C183D7F6-B498-43B3-948B-1728B52AA6E4}">
                <adec:decorative xmlns:adec="http://schemas.microsoft.com/office/drawing/2017/decorative" val="1"/>
              </a:ext>
            </a:extLst>
          </p:cNvPr>
          <p:cNvSpPr>
            <a:spLocks noGrp="1"/>
          </p:cNvSpPr>
          <p:nvPr>
            <p:ph type="body" sz="quarter" idx="16" hasCustomPrompt="1"/>
          </p:nvPr>
        </p:nvSpPr>
        <p:spPr>
          <a:xfrm rot="10800000">
            <a:off x="2057400" y="466725"/>
            <a:ext cx="703341" cy="1101901"/>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2" name="Text Placeholder 16">
            <a:extLst>
              <a:ext uri="{FF2B5EF4-FFF2-40B4-BE49-F238E27FC236}">
                <a16:creationId xmlns:a16="http://schemas.microsoft.com/office/drawing/2014/main" id="{654457EF-8A97-4FCA-9870-5095D09BF83E}"/>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9067800" y="46482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0" name="Text Placeholder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solidFill>
            <a:schemeClr val="accent1">
              <a:lumMod val="75000"/>
              <a:alpha val="92000"/>
            </a:schemeClr>
          </a:solidFill>
          <a:effectLst/>
        </p:spPr>
        <p:txBody>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3163809" y="1905000"/>
            <a:ext cx="5864382" cy="2275238"/>
          </a:xfrm>
        </p:spPr>
        <p:txBody>
          <a:bodyPr anchor="t">
            <a:normAutofit/>
          </a:bodyPr>
          <a:lstStyle>
            <a:lvl1pPr algn="ctr">
              <a:defRPr lang="en-US" sz="5000" kern="1200" cap="all" spc="100" baseline="0" dirty="0">
                <a:solidFill>
                  <a:schemeClr val="bg1"/>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4059707" y="4297679"/>
            <a:ext cx="4072586" cy="1463040"/>
          </a:xfrm>
        </p:spPr>
        <p:txBody>
          <a:bodyPr lIns="91440" rIns="91440" anchor="t">
            <a:normAutofit/>
          </a:bodyPr>
          <a:lstStyle>
            <a:lvl1pPr marL="0" indent="0" algn="ctr">
              <a:lnSpc>
                <a:spcPct val="100000"/>
              </a:lnSpc>
              <a:spcBef>
                <a:spcPts val="0"/>
              </a:spcBef>
              <a:buNone/>
              <a:defRPr lang="en-US" sz="2000" kern="1200" dirty="0">
                <a:solidFill>
                  <a:schemeClr val="bg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Tree>
    <p:extLst>
      <p:ext uri="{BB962C8B-B14F-4D97-AF65-F5344CB8AC3E}">
        <p14:creationId xmlns:p14="http://schemas.microsoft.com/office/powerpoint/2010/main" val="30532011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5"/>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9EEDA9EB-20CE-4EA1-9720-40FBEB45614B}"/>
              </a:ext>
            </a:extLst>
          </p:cNvPr>
          <p:cNvSpPr>
            <a:spLocks noGrp="1"/>
          </p:cNvSpPr>
          <p:nvPr>
            <p:ph type="sldNum" sz="quarter" idx="4"/>
          </p:nvPr>
        </p:nvSpPr>
        <p:spPr>
          <a:xfrm>
            <a:off x="628788" y="6339840"/>
            <a:ext cx="302281" cy="365760"/>
          </a:xfrm>
          <a:prstGeom prst="rect">
            <a:avLst/>
          </a:prstGeom>
          <a:solidFill>
            <a:schemeClr val="bg1"/>
          </a:solidFill>
          <a:ln>
            <a:solidFill>
              <a:schemeClr val="accent5"/>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063650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6"/>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80033509-FE6E-46FC-85C8-B777FBA2F1A5}"/>
              </a:ext>
            </a:extLst>
          </p:cNvPr>
          <p:cNvSpPr>
            <a:spLocks noGrp="1"/>
          </p:cNvSpPr>
          <p:nvPr>
            <p:ph type="sldNum" sz="quarter" idx="4"/>
          </p:nvPr>
        </p:nvSpPr>
        <p:spPr>
          <a:xfrm>
            <a:off x="628788" y="6339840"/>
            <a:ext cx="302281" cy="365760"/>
          </a:xfrm>
          <a:prstGeom prst="rect">
            <a:avLst/>
          </a:prstGeom>
          <a:solidFill>
            <a:schemeClr val="bg1"/>
          </a:solidFill>
          <a:ln>
            <a:solidFill>
              <a:schemeClr val="accent6"/>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438915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losing-Thank you 1">
    <p:bg>
      <p:bgPr>
        <a:solidFill>
          <a:schemeClr val="bg1">
            <a:lumMod val="95000"/>
          </a:schemeClr>
        </a:solidFill>
        <a:effectLst/>
      </p:bgPr>
    </p:bg>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a:r>
              <a:rPr lang="en-US" noProof="0"/>
              <a:t>I</a:t>
            </a:r>
          </a:p>
        </p:txBody>
      </p:sp>
      <p:sp>
        <p:nvSpPr>
          <p:cNvPr id="48" name="Freeform: Shape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Freeform: Shape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noProof="0"/>
              <a:t>I</a:t>
            </a:r>
          </a:p>
        </p:txBody>
      </p:sp>
      <p:sp>
        <p:nvSpPr>
          <p:cNvPr id="2" name="Title 1"/>
          <p:cNvSpPr>
            <a:spLocks noGrp="1"/>
          </p:cNvSpPr>
          <p:nvPr>
            <p:ph type="ctrTitle" hasCustomPrompt="1"/>
          </p:nvPr>
        </p:nvSpPr>
        <p:spPr>
          <a:xfrm>
            <a:off x="1378135" y="1219200"/>
            <a:ext cx="7232465" cy="903638"/>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noProof="0"/>
              <a:t>THANK yOU</a:t>
            </a:r>
          </a:p>
        </p:txBody>
      </p:sp>
      <p:sp>
        <p:nvSpPr>
          <p:cNvPr id="33" name="Rectangle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noProof="0" dirty="0"/>
              <a:t>Insert Image</a:t>
            </a:r>
          </a:p>
        </p:txBody>
      </p:sp>
    </p:spTree>
    <p:extLst>
      <p:ext uri="{BB962C8B-B14F-4D97-AF65-F5344CB8AC3E}">
        <p14:creationId xmlns:p14="http://schemas.microsoft.com/office/powerpoint/2010/main" val="3932519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losing-Thank you 2">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2EC3EF4-A2D5-4058-977A-74A37AC365B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2525 h 6858000"/>
              <a:gd name="connsiteX3" fmla="*/ 8273508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02525"/>
                </a:lnTo>
                <a:lnTo>
                  <a:pt x="8273508" y="6858000"/>
                </a:lnTo>
                <a:lnTo>
                  <a:pt x="0" y="6858000"/>
                </a:lnTo>
                <a:close/>
              </a:path>
            </a:pathLst>
          </a:custGeom>
          <a:solidFill>
            <a:schemeClr val="bg1"/>
          </a:solidFill>
          <a:effectLst>
            <a:outerShdw blurRad="165100" dist="38100" dir="2700000" algn="t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27" name="Text Placeholder 16">
            <a:extLst>
              <a:ext uri="{FF2B5EF4-FFF2-40B4-BE49-F238E27FC236}">
                <a16:creationId xmlns:a16="http://schemas.microsoft.com/office/drawing/2014/main" id="{4E7C74DD-4244-46B7-8336-30F7151DB21B}"/>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8074536" y="3124200"/>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4" name="Text Placeholder 23">
            <a:extLst>
              <a:ext uri="{FF2B5EF4-FFF2-40B4-BE49-F238E27FC236}">
                <a16:creationId xmlns:a16="http://schemas.microsoft.com/office/drawing/2014/main" id="{9DC663CF-0C67-4619-B40E-7832C4DA15FE}"/>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custGeom>
            <a:avLst/>
            <a:gdLst>
              <a:gd name="connsiteX0" fmla="*/ 0 w 7810500"/>
              <a:gd name="connsiteY0" fmla="*/ 0 h 5638800"/>
              <a:gd name="connsiteX1" fmla="*/ 7810500 w 7810500"/>
              <a:gd name="connsiteY1" fmla="*/ 0 h 5638800"/>
              <a:gd name="connsiteX2" fmla="*/ 7810500 w 7810500"/>
              <a:gd name="connsiteY2" fmla="*/ 3151512 h 5638800"/>
              <a:gd name="connsiteX3" fmla="*/ 6252438 w 7810500"/>
              <a:gd name="connsiteY3" fmla="*/ 5638800 h 5638800"/>
              <a:gd name="connsiteX4" fmla="*/ 0 w 7810500"/>
              <a:gd name="connsiteY4" fmla="*/ 563880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0" h="5638800">
                <a:moveTo>
                  <a:pt x="0" y="0"/>
                </a:moveTo>
                <a:lnTo>
                  <a:pt x="7810500" y="0"/>
                </a:lnTo>
                <a:lnTo>
                  <a:pt x="7810500" y="3151512"/>
                </a:lnTo>
                <a:lnTo>
                  <a:pt x="6252438" y="5638800"/>
                </a:lnTo>
                <a:lnTo>
                  <a:pt x="0" y="5638800"/>
                </a:lnTo>
                <a:close/>
              </a:path>
            </a:pathLst>
          </a:custGeom>
          <a:solidFill>
            <a:schemeClr val="accent1"/>
          </a:solidFill>
          <a:effectLst>
            <a:outerShdw blurRad="50800" dist="38100" dir="2700000" algn="tl" rotWithShape="0">
              <a:prstClr val="black">
                <a:alpha val="40000"/>
              </a:prstClr>
            </a:outerShdw>
          </a:effectLst>
        </p:spPr>
        <p:txBody>
          <a:bodyPr wrap="square">
            <a:noAutofit/>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3163809" y="1905000"/>
            <a:ext cx="5864382" cy="2275238"/>
          </a:xfrm>
        </p:spPr>
        <p:txBody>
          <a:bodyPr anchor="ctr">
            <a:normAutofit/>
          </a:bodyPr>
          <a:lstStyle>
            <a:lvl1pPr algn="ctr">
              <a:defRPr lang="en-US" sz="5000" kern="1200" cap="all" spc="100" baseline="0" dirty="0">
                <a:solidFill>
                  <a:schemeClr val="bg1"/>
                </a:solidFill>
                <a:latin typeface="+mj-lt"/>
                <a:ea typeface="+mj-ea"/>
                <a:cs typeface="+mj-cs"/>
              </a:defRPr>
            </a:lvl1pPr>
          </a:lstStyle>
          <a:p>
            <a:r>
              <a:rPr lang="en-US" dirty="0"/>
              <a:t>THANK </a:t>
            </a:r>
            <a:r>
              <a:rPr lang="en-US" dirty="0" err="1"/>
              <a:t>yOU</a:t>
            </a:r>
            <a:endParaRPr lang="en-US" dirty="0"/>
          </a:p>
        </p:txBody>
      </p:sp>
    </p:spTree>
    <p:extLst>
      <p:ext uri="{BB962C8B-B14F-4D97-AF65-F5344CB8AC3E}">
        <p14:creationId xmlns:p14="http://schemas.microsoft.com/office/powerpoint/2010/main" val="1612203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losing-Thank you 3">
    <p:bg>
      <p:bgPr>
        <a:solidFill>
          <a:schemeClr val="bg1">
            <a:lumMod val="95000"/>
          </a:schemeClr>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prstGeom prst="rect">
            <a:avLst/>
          </a:pr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7" name="Text Placeholder 16">
            <a:extLst>
              <a:ext uri="{FF2B5EF4-FFF2-40B4-BE49-F238E27FC236}">
                <a16:creationId xmlns:a16="http://schemas.microsoft.com/office/drawing/2014/main" id="{8F962CE0-5C0C-48F3-A07B-34E33D6704BC}"/>
              </a:ext>
              <a:ext uri="{C183D7F6-B498-43B3-948B-1728B52AA6E4}">
                <adec:decorative xmlns:adec="http://schemas.microsoft.com/office/drawing/2017/decorative" val="1"/>
              </a:ext>
            </a:extLst>
          </p:cNvPr>
          <p:cNvSpPr>
            <a:spLocks noGrp="1"/>
          </p:cNvSpPr>
          <p:nvPr>
            <p:ph type="body" sz="quarter" idx="16" hasCustomPrompt="1"/>
          </p:nvPr>
        </p:nvSpPr>
        <p:spPr>
          <a:xfrm rot="10800000">
            <a:off x="2057400" y="466725"/>
            <a:ext cx="703341" cy="1101901"/>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2" name="Text Placeholder 16">
            <a:extLst>
              <a:ext uri="{FF2B5EF4-FFF2-40B4-BE49-F238E27FC236}">
                <a16:creationId xmlns:a16="http://schemas.microsoft.com/office/drawing/2014/main" id="{654457EF-8A97-4FCA-9870-5095D09BF83E}"/>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9067800" y="46482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0" name="Text Placeholder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solidFill>
            <a:schemeClr val="accent1">
              <a:lumMod val="75000"/>
              <a:alpha val="92000"/>
            </a:schemeClr>
          </a:solidFill>
          <a:effectLst/>
        </p:spPr>
        <p:txBody>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3163809" y="1905000"/>
            <a:ext cx="5864382" cy="2275238"/>
          </a:xfrm>
        </p:spPr>
        <p:txBody>
          <a:bodyPr anchor="ctr">
            <a:normAutofit/>
          </a:bodyPr>
          <a:lstStyle>
            <a:lvl1pPr algn="ctr">
              <a:defRPr lang="en-US" sz="5000" kern="1200" cap="all" spc="100" baseline="0" dirty="0">
                <a:solidFill>
                  <a:schemeClr val="bg1"/>
                </a:solidFill>
                <a:latin typeface="+mj-lt"/>
                <a:ea typeface="+mj-ea"/>
                <a:cs typeface="+mj-cs"/>
              </a:defRPr>
            </a:lvl1pPr>
          </a:lstStyle>
          <a:p>
            <a:r>
              <a:rPr lang="en-US" dirty="0"/>
              <a:t>THANK </a:t>
            </a:r>
            <a:r>
              <a:rPr lang="en-US" dirty="0" err="1"/>
              <a:t>yOU</a:t>
            </a:r>
            <a:endParaRPr lang="en-US" dirty="0"/>
          </a:p>
        </p:txBody>
      </p:sp>
    </p:spTree>
    <p:extLst>
      <p:ext uri="{BB962C8B-B14F-4D97-AF65-F5344CB8AC3E}">
        <p14:creationId xmlns:p14="http://schemas.microsoft.com/office/powerpoint/2010/main" val="26534857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losing-Thank you 4">
    <p:bg>
      <p:bgPr>
        <a:solidFill>
          <a:schemeClr val="bg1">
            <a:lumMod val="95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C033E0E-968F-40A8-BE78-354499D7F913}"/>
              </a:ext>
              <a:ext uri="{C183D7F6-B498-43B3-948B-1728B52AA6E4}">
                <adec:decorative xmlns:adec="http://schemas.microsoft.com/office/drawing/2017/decorative" val="1"/>
              </a:ext>
            </a:extLst>
          </p:cNvPr>
          <p:cNvSpPr>
            <a:spLocks noGrp="1"/>
          </p:cNvSpPr>
          <p:nvPr>
            <p:ph type="body" sz="quarter" idx="21" hasCustomPrompt="1"/>
          </p:nvPr>
        </p:nvSpPr>
        <p:spPr>
          <a:xfrm rot="19594102" flipH="1">
            <a:off x="584131" y="-142449"/>
            <a:ext cx="1218268" cy="6177109"/>
          </a:xfrm>
          <a:custGeom>
            <a:avLst/>
            <a:gdLst>
              <a:gd name="connsiteX0" fmla="*/ 1114975 w 1218268"/>
              <a:gd name="connsiteY0" fmla="*/ 1688918 h 6177109"/>
              <a:gd name="connsiteX1" fmla="*/ 1114975 w 1218268"/>
              <a:gd name="connsiteY1" fmla="*/ 5441035 h 6177109"/>
              <a:gd name="connsiteX2" fmla="*/ 1218268 w 1218268"/>
              <a:gd name="connsiteY2" fmla="*/ 5372844 h 6177109"/>
              <a:gd name="connsiteX3" fmla="*/ 1218268 w 1218268"/>
              <a:gd name="connsiteY3" fmla="*/ 1845382 h 6177109"/>
              <a:gd name="connsiteX4" fmla="*/ 675740 w 1218268"/>
              <a:gd name="connsiteY4" fmla="*/ 1023583 h 6177109"/>
              <a:gd name="connsiteX5" fmla="*/ 675740 w 1218268"/>
              <a:gd name="connsiteY5" fmla="*/ 5731005 h 6177109"/>
              <a:gd name="connsiteX6" fmla="*/ 951275 w 1218268"/>
              <a:gd name="connsiteY6" fmla="*/ 5549105 h 6177109"/>
              <a:gd name="connsiteX7" fmla="*/ 951275 w 1218268"/>
              <a:gd name="connsiteY7" fmla="*/ 1440952 h 6177109"/>
              <a:gd name="connsiteX8" fmla="*/ 0 w 1218268"/>
              <a:gd name="connsiteY8" fmla="*/ 0 h 6177109"/>
              <a:gd name="connsiteX9" fmla="*/ 0 w 1218268"/>
              <a:gd name="connsiteY9" fmla="*/ 6177109 h 6177109"/>
              <a:gd name="connsiteX10" fmla="*/ 485620 w 1218268"/>
              <a:gd name="connsiteY10" fmla="*/ 5856517 h 6177109"/>
              <a:gd name="connsiteX11" fmla="*/ 485620 w 1218268"/>
              <a:gd name="connsiteY11" fmla="*/ 735597 h 617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268" h="6177109">
                <a:moveTo>
                  <a:pt x="1114975" y="1688918"/>
                </a:moveTo>
                <a:lnTo>
                  <a:pt x="1114975" y="5441035"/>
                </a:lnTo>
                <a:lnTo>
                  <a:pt x="1218268" y="5372844"/>
                </a:lnTo>
                <a:lnTo>
                  <a:pt x="1218268" y="1845382"/>
                </a:lnTo>
                <a:close/>
                <a:moveTo>
                  <a:pt x="675740" y="1023583"/>
                </a:moveTo>
                <a:lnTo>
                  <a:pt x="675740" y="5731005"/>
                </a:lnTo>
                <a:lnTo>
                  <a:pt x="951275" y="5549105"/>
                </a:lnTo>
                <a:lnTo>
                  <a:pt x="951275" y="1440952"/>
                </a:lnTo>
                <a:close/>
                <a:moveTo>
                  <a:pt x="0" y="0"/>
                </a:moveTo>
                <a:lnTo>
                  <a:pt x="0" y="6177109"/>
                </a:lnTo>
                <a:lnTo>
                  <a:pt x="485620" y="5856517"/>
                </a:lnTo>
                <a:lnTo>
                  <a:pt x="485620" y="735597"/>
                </a:lnTo>
                <a:close/>
              </a:path>
            </a:pathLst>
          </a:custGeom>
          <a:solidFill>
            <a:schemeClr val="bg1"/>
          </a:solidFill>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15" name="Picture Placeholder 14">
            <a:extLst>
              <a:ext uri="{FF2B5EF4-FFF2-40B4-BE49-F238E27FC236}">
                <a16:creationId xmlns:a16="http://schemas.microsoft.com/office/drawing/2014/main" id="{B9454D95-B362-4CB6-B706-EB2022A3342D}"/>
              </a:ext>
              <a:ext uri="{C183D7F6-B498-43B3-948B-1728B52AA6E4}">
                <adec:decorative xmlns:adec="http://schemas.microsoft.com/office/drawing/2017/decorative" val="1"/>
              </a:ext>
            </a:extLst>
          </p:cNvPr>
          <p:cNvSpPr>
            <a:spLocks noGrp="1"/>
          </p:cNvSpPr>
          <p:nvPr>
            <p:ph type="pic" sz="quarter" idx="11" hasCustomPrompt="1"/>
          </p:nvPr>
        </p:nvSpPr>
        <p:spPr>
          <a:xfrm>
            <a:off x="3124200" y="0"/>
            <a:ext cx="9067800" cy="6858000"/>
          </a:xfrm>
          <a:custGeom>
            <a:avLst/>
            <a:gdLst>
              <a:gd name="connsiteX0" fmla="*/ 5205086 w 9067800"/>
              <a:gd name="connsiteY0" fmla="*/ 0 h 6858000"/>
              <a:gd name="connsiteX1" fmla="*/ 6957685 w 9067800"/>
              <a:gd name="connsiteY1" fmla="*/ 0 h 6858000"/>
              <a:gd name="connsiteX2" fmla="*/ 9067800 w 9067800"/>
              <a:gd name="connsiteY2" fmla="*/ 0 h 6858000"/>
              <a:gd name="connsiteX3" fmla="*/ 9067800 w 9067800"/>
              <a:gd name="connsiteY3" fmla="*/ 6827058 h 6858000"/>
              <a:gd name="connsiteX4" fmla="*/ 9044315 w 9067800"/>
              <a:gd name="connsiteY4" fmla="*/ 6858000 h 6858000"/>
              <a:gd name="connsiteX5" fmla="*/ 7291715 w 9067800"/>
              <a:gd name="connsiteY5" fmla="*/ 6858000 h 6858000"/>
              <a:gd name="connsiteX6" fmla="*/ 1752601 w 9067800"/>
              <a:gd name="connsiteY6" fmla="*/ 6858000 h 6858000"/>
              <a:gd name="connsiteX7" fmla="*/ 0 w 90678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800" h="6858000">
                <a:moveTo>
                  <a:pt x="5205086" y="0"/>
                </a:moveTo>
                <a:lnTo>
                  <a:pt x="6957685" y="0"/>
                </a:lnTo>
                <a:lnTo>
                  <a:pt x="9067800" y="0"/>
                </a:lnTo>
                <a:lnTo>
                  <a:pt x="9067800" y="6827058"/>
                </a:lnTo>
                <a:lnTo>
                  <a:pt x="9044315" y="6858000"/>
                </a:lnTo>
                <a:lnTo>
                  <a:pt x="7291715" y="6858000"/>
                </a:lnTo>
                <a:lnTo>
                  <a:pt x="1752601" y="6858000"/>
                </a:lnTo>
                <a:lnTo>
                  <a:pt x="0" y="6858000"/>
                </a:lnTo>
                <a:close/>
              </a:path>
            </a:pathLst>
          </a:cu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533400" y="266700"/>
            <a:ext cx="5105400" cy="63246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933450" y="762000"/>
            <a:ext cx="4381500" cy="3429000"/>
          </a:xfrm>
        </p:spPr>
        <p:txBody>
          <a:bodyPr anchor="ctr">
            <a:normAutofit/>
          </a:bodyPr>
          <a:lstStyle>
            <a:lvl1pPr algn="ctr">
              <a:defRPr sz="5000" spc="200" baseline="0"/>
            </a:lvl1pPr>
          </a:lstStyle>
          <a:p>
            <a:r>
              <a:rPr lang="en-US" dirty="0"/>
              <a:t>THANK </a:t>
            </a:r>
            <a:r>
              <a:rPr lang="en-US" dirty="0" err="1"/>
              <a:t>yOU</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0800000" flipV="1">
            <a:off x="314325" y="49530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30448034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losing-Thank you 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56388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1257300" y="1447800"/>
            <a:ext cx="4114800" cy="3962400"/>
          </a:xfrm>
        </p:spPr>
        <p:txBody>
          <a:bodyPr anchor="ctr">
            <a:normAutofit/>
          </a:bodyPr>
          <a:lstStyle>
            <a:lvl1pPr algn="ctr">
              <a:defRPr sz="5000" spc="200" baseline="0"/>
            </a:lvl1pPr>
          </a:lstStyle>
          <a:p>
            <a:r>
              <a:rPr lang="en-US" dirty="0"/>
              <a:t>THANK </a:t>
            </a:r>
            <a:r>
              <a:rPr lang="en-US" dirty="0" err="1"/>
              <a:t>yOU</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a:off x="2705100" y="409575"/>
            <a:ext cx="1219200" cy="400050"/>
          </a:xfr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a:off x="2705100" y="6076950"/>
            <a:ext cx="1219200" cy="400050"/>
          </a:xfrm>
          <a:solidFill>
            <a:schemeClr val="accent2"/>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1325539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lumMod val="95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C033E0E-968F-40A8-BE78-354499D7F913}"/>
              </a:ext>
              <a:ext uri="{C183D7F6-B498-43B3-948B-1728B52AA6E4}">
                <adec:decorative xmlns:adec="http://schemas.microsoft.com/office/drawing/2017/decorative" val="1"/>
              </a:ext>
            </a:extLst>
          </p:cNvPr>
          <p:cNvSpPr>
            <a:spLocks noGrp="1"/>
          </p:cNvSpPr>
          <p:nvPr>
            <p:ph type="body" sz="quarter" idx="21" hasCustomPrompt="1"/>
          </p:nvPr>
        </p:nvSpPr>
        <p:spPr>
          <a:xfrm rot="19594102" flipH="1">
            <a:off x="584131" y="-142449"/>
            <a:ext cx="1218268" cy="6177109"/>
          </a:xfrm>
          <a:custGeom>
            <a:avLst/>
            <a:gdLst>
              <a:gd name="connsiteX0" fmla="*/ 1114975 w 1218268"/>
              <a:gd name="connsiteY0" fmla="*/ 1688918 h 6177109"/>
              <a:gd name="connsiteX1" fmla="*/ 1114975 w 1218268"/>
              <a:gd name="connsiteY1" fmla="*/ 5441035 h 6177109"/>
              <a:gd name="connsiteX2" fmla="*/ 1218268 w 1218268"/>
              <a:gd name="connsiteY2" fmla="*/ 5372844 h 6177109"/>
              <a:gd name="connsiteX3" fmla="*/ 1218268 w 1218268"/>
              <a:gd name="connsiteY3" fmla="*/ 1845382 h 6177109"/>
              <a:gd name="connsiteX4" fmla="*/ 675740 w 1218268"/>
              <a:gd name="connsiteY4" fmla="*/ 1023583 h 6177109"/>
              <a:gd name="connsiteX5" fmla="*/ 675740 w 1218268"/>
              <a:gd name="connsiteY5" fmla="*/ 5731005 h 6177109"/>
              <a:gd name="connsiteX6" fmla="*/ 951275 w 1218268"/>
              <a:gd name="connsiteY6" fmla="*/ 5549105 h 6177109"/>
              <a:gd name="connsiteX7" fmla="*/ 951275 w 1218268"/>
              <a:gd name="connsiteY7" fmla="*/ 1440952 h 6177109"/>
              <a:gd name="connsiteX8" fmla="*/ 0 w 1218268"/>
              <a:gd name="connsiteY8" fmla="*/ 0 h 6177109"/>
              <a:gd name="connsiteX9" fmla="*/ 0 w 1218268"/>
              <a:gd name="connsiteY9" fmla="*/ 6177109 h 6177109"/>
              <a:gd name="connsiteX10" fmla="*/ 485620 w 1218268"/>
              <a:gd name="connsiteY10" fmla="*/ 5856517 h 6177109"/>
              <a:gd name="connsiteX11" fmla="*/ 485620 w 1218268"/>
              <a:gd name="connsiteY11" fmla="*/ 735597 h 617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268" h="6177109">
                <a:moveTo>
                  <a:pt x="1114975" y="1688918"/>
                </a:moveTo>
                <a:lnTo>
                  <a:pt x="1114975" y="5441035"/>
                </a:lnTo>
                <a:lnTo>
                  <a:pt x="1218268" y="5372844"/>
                </a:lnTo>
                <a:lnTo>
                  <a:pt x="1218268" y="1845382"/>
                </a:lnTo>
                <a:close/>
                <a:moveTo>
                  <a:pt x="675740" y="1023583"/>
                </a:moveTo>
                <a:lnTo>
                  <a:pt x="675740" y="5731005"/>
                </a:lnTo>
                <a:lnTo>
                  <a:pt x="951275" y="5549105"/>
                </a:lnTo>
                <a:lnTo>
                  <a:pt x="951275" y="1440952"/>
                </a:lnTo>
                <a:close/>
                <a:moveTo>
                  <a:pt x="0" y="0"/>
                </a:moveTo>
                <a:lnTo>
                  <a:pt x="0" y="6177109"/>
                </a:lnTo>
                <a:lnTo>
                  <a:pt x="485620" y="5856517"/>
                </a:lnTo>
                <a:lnTo>
                  <a:pt x="485620" y="735597"/>
                </a:lnTo>
                <a:close/>
              </a:path>
            </a:pathLst>
          </a:custGeom>
          <a:solidFill>
            <a:schemeClr val="bg1"/>
          </a:solidFill>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15" name="Picture Placeholder 14">
            <a:extLst>
              <a:ext uri="{FF2B5EF4-FFF2-40B4-BE49-F238E27FC236}">
                <a16:creationId xmlns:a16="http://schemas.microsoft.com/office/drawing/2014/main" id="{B9454D95-B362-4CB6-B706-EB2022A3342D}"/>
              </a:ext>
              <a:ext uri="{C183D7F6-B498-43B3-948B-1728B52AA6E4}">
                <adec:decorative xmlns:adec="http://schemas.microsoft.com/office/drawing/2017/decorative" val="1"/>
              </a:ext>
            </a:extLst>
          </p:cNvPr>
          <p:cNvSpPr>
            <a:spLocks noGrp="1"/>
          </p:cNvSpPr>
          <p:nvPr>
            <p:ph type="pic" sz="quarter" idx="11" hasCustomPrompt="1"/>
          </p:nvPr>
        </p:nvSpPr>
        <p:spPr>
          <a:xfrm>
            <a:off x="3124200" y="0"/>
            <a:ext cx="9067800" cy="6858000"/>
          </a:xfrm>
          <a:custGeom>
            <a:avLst/>
            <a:gdLst>
              <a:gd name="connsiteX0" fmla="*/ 5205086 w 9067800"/>
              <a:gd name="connsiteY0" fmla="*/ 0 h 6858000"/>
              <a:gd name="connsiteX1" fmla="*/ 6957685 w 9067800"/>
              <a:gd name="connsiteY1" fmla="*/ 0 h 6858000"/>
              <a:gd name="connsiteX2" fmla="*/ 9067800 w 9067800"/>
              <a:gd name="connsiteY2" fmla="*/ 0 h 6858000"/>
              <a:gd name="connsiteX3" fmla="*/ 9067800 w 9067800"/>
              <a:gd name="connsiteY3" fmla="*/ 6827058 h 6858000"/>
              <a:gd name="connsiteX4" fmla="*/ 9044315 w 9067800"/>
              <a:gd name="connsiteY4" fmla="*/ 6858000 h 6858000"/>
              <a:gd name="connsiteX5" fmla="*/ 7291715 w 9067800"/>
              <a:gd name="connsiteY5" fmla="*/ 6858000 h 6858000"/>
              <a:gd name="connsiteX6" fmla="*/ 1752601 w 9067800"/>
              <a:gd name="connsiteY6" fmla="*/ 6858000 h 6858000"/>
              <a:gd name="connsiteX7" fmla="*/ 0 w 90678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800" h="6858000">
                <a:moveTo>
                  <a:pt x="5205086" y="0"/>
                </a:moveTo>
                <a:lnTo>
                  <a:pt x="6957685" y="0"/>
                </a:lnTo>
                <a:lnTo>
                  <a:pt x="9067800" y="0"/>
                </a:lnTo>
                <a:lnTo>
                  <a:pt x="9067800" y="6827058"/>
                </a:lnTo>
                <a:lnTo>
                  <a:pt x="9044315" y="6858000"/>
                </a:lnTo>
                <a:lnTo>
                  <a:pt x="7291715" y="6858000"/>
                </a:lnTo>
                <a:lnTo>
                  <a:pt x="1752601" y="6858000"/>
                </a:lnTo>
                <a:lnTo>
                  <a:pt x="0" y="6858000"/>
                </a:lnTo>
                <a:close/>
              </a:path>
            </a:pathLst>
          </a:cu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533400" y="266700"/>
            <a:ext cx="5105400" cy="63246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933450" y="762000"/>
            <a:ext cx="4381500" cy="3429000"/>
          </a:xfrm>
        </p:spPr>
        <p:txBody>
          <a:bodyPr anchor="ctr">
            <a:normAutofit/>
          </a:bodyPr>
          <a:lstStyle>
            <a:lvl1pPr algn="ct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933450" y="4343400"/>
            <a:ext cx="4381500" cy="1355732"/>
          </a:xfrm>
        </p:spPr>
        <p:txBody>
          <a:bodyPr lIns="91440" rIns="91440" anchor="t">
            <a:normAutofit/>
          </a:bodyPr>
          <a:lstStyle>
            <a:lvl1pPr marL="0" indent="0" algn="ctr">
              <a:lnSpc>
                <a:spcPct val="100000"/>
              </a:lnSpc>
              <a:spcBef>
                <a:spcPts val="0"/>
              </a:spcBef>
              <a:spcAft>
                <a:spcPts val="0"/>
              </a:spcAft>
              <a:buNone/>
              <a:defRPr sz="16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0800000" flipV="1">
            <a:off x="314325" y="49530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10499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56388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57300" y="1447800"/>
            <a:ext cx="4114800" cy="3962400"/>
          </a:xfrm>
        </p:spPr>
        <p:txBody>
          <a:bodyPr anchor="ctr">
            <a:normAutofit/>
          </a:bodyPr>
          <a:lstStyle>
            <a:lvl1pPr algn="ct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6057900" y="4495801"/>
            <a:ext cx="4876800" cy="609600"/>
          </a:xfrm>
        </p:spPr>
        <p:txBody>
          <a:bodyPr lIns="91440" rIns="91440" anchor="ctr">
            <a:normAutofit/>
          </a:bodyPr>
          <a:lstStyle>
            <a:lvl1pPr marL="0" indent="0" algn="l">
              <a:lnSpc>
                <a:spcPct val="100000"/>
              </a:lnSpc>
              <a:spcBef>
                <a:spcPts val="0"/>
              </a:spcBef>
              <a:spcAft>
                <a:spcPts val="0"/>
              </a:spcAft>
              <a:buNone/>
              <a:defRPr sz="16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a:off x="2705100" y="409575"/>
            <a:ext cx="1219200" cy="400050"/>
          </a:xfr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a:off x="2705100" y="6076950"/>
            <a:ext cx="1219200" cy="400050"/>
          </a:xfrm>
          <a:solidFill>
            <a:schemeClr val="accent2"/>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2601318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1447800"/>
          </a:xfrm>
        </p:spPr>
        <p:txBody>
          <a:bodyPr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14" name="Slide Number Placeholder 5">
            <a:extLst>
              <a:ext uri="{FF2B5EF4-FFF2-40B4-BE49-F238E27FC236}">
                <a16:creationId xmlns:a16="http://schemas.microsoft.com/office/drawing/2014/main" id="{0621E917-505B-493E-99EE-2E57CB3327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7924664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7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Emphasis-Sub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 y="1676400"/>
            <a:ext cx="10837333" cy="424732"/>
          </a:xfrm>
          <a:solidFill>
            <a:schemeClr val="accent1"/>
          </a:solidFill>
        </p:spPr>
        <p:txBody>
          <a:bodyPr wrap="square" lIns="640080" rIns="91440">
            <a:spAutoFit/>
          </a:bodyPr>
          <a:lstStyle>
            <a:lvl1pPr marL="0" indent="0">
              <a:buNone/>
              <a:defRPr sz="2400" b="0">
                <a:solidFill>
                  <a:schemeClr val="bg1"/>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08E95652-9528-4150-8049-C40C3BB1BB08}"/>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130594764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548640"/>
            <a:ext cx="11106150"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8640" y="2103120"/>
            <a:ext cx="11106150" cy="422148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4938679"/>
      </p:ext>
    </p:extLst>
  </p:cSld>
  <p:clrMap bg1="lt1" tx1="dk1" bg2="lt2" tx2="dk2" accent1="accent1" accent2="accent2" accent3="accent3" accent4="accent4" accent5="accent5" accent6="accent6" hlink="hlink" folHlink="folHlink"/>
  <p:sldLayoutIdLst>
    <p:sldLayoutId id="2147483955" r:id="rId1"/>
    <p:sldLayoutId id="2147483959" r:id="rId2"/>
    <p:sldLayoutId id="2147483961" r:id="rId3"/>
    <p:sldLayoutId id="2147483962" r:id="rId4"/>
    <p:sldLayoutId id="2147483964" r:id="rId5"/>
    <p:sldLayoutId id="2147483958" r:id="rId6"/>
    <p:sldLayoutId id="2147483963" r:id="rId7"/>
    <p:sldLayoutId id="2147483957" r:id="rId8"/>
    <p:sldLayoutId id="2147483965" r:id="rId9"/>
    <p:sldLayoutId id="2147483966" r:id="rId10"/>
    <p:sldLayoutId id="2147483996" r:id="rId11"/>
    <p:sldLayoutId id="2147483997" r:id="rId12"/>
    <p:sldLayoutId id="2147483998" r:id="rId13"/>
    <p:sldLayoutId id="2147483999" r:id="rId14"/>
    <p:sldLayoutId id="2147484000" r:id="rId15"/>
    <p:sldLayoutId id="2147484001" r:id="rId16"/>
    <p:sldLayoutId id="2147484007" r:id="rId17"/>
    <p:sldLayoutId id="2147483967" r:id="rId18"/>
    <p:sldLayoutId id="2147483968" r:id="rId19"/>
    <p:sldLayoutId id="2147483987" r:id="rId20"/>
    <p:sldLayoutId id="2147483969" r:id="rId21"/>
    <p:sldLayoutId id="2147483970" r:id="rId22"/>
    <p:sldLayoutId id="2147483971" r:id="rId23"/>
    <p:sldLayoutId id="2147483972" r:id="rId24"/>
    <p:sldLayoutId id="2147483973" r:id="rId25"/>
    <p:sldLayoutId id="2147483978" r:id="rId26"/>
    <p:sldLayoutId id="2147483974" r:id="rId27"/>
    <p:sldLayoutId id="2147483975" r:id="rId28"/>
    <p:sldLayoutId id="2147483976" r:id="rId29"/>
    <p:sldLayoutId id="2147483977" r:id="rId30"/>
    <p:sldLayoutId id="2147483988" r:id="rId31"/>
    <p:sldLayoutId id="2147483989" r:id="rId32"/>
    <p:sldLayoutId id="2147483990" r:id="rId33"/>
    <p:sldLayoutId id="2147483991" r:id="rId34"/>
    <p:sldLayoutId id="2147483992" r:id="rId35"/>
    <p:sldLayoutId id="2147483993" r:id="rId36"/>
    <p:sldLayoutId id="2147483995" r:id="rId37"/>
    <p:sldLayoutId id="2147484002" r:id="rId38"/>
    <p:sldLayoutId id="2147484003" r:id="rId39"/>
    <p:sldLayoutId id="2147484004" r:id="rId40"/>
    <p:sldLayoutId id="2147483994" r:id="rId41"/>
    <p:sldLayoutId id="2147484005" r:id="rId42"/>
    <p:sldLayoutId id="2147484006" r:id="rId43"/>
    <p:sldLayoutId id="2147483979" r:id="rId44"/>
    <p:sldLayoutId id="2147483980" r:id="rId45"/>
    <p:sldLayoutId id="2147483981" r:id="rId46"/>
    <p:sldLayoutId id="2147483982" r:id="rId47"/>
    <p:sldLayoutId id="2147483983" r:id="rId48"/>
    <p:sldLayoutId id="2147483984" r:id="rId49"/>
    <p:sldLayoutId id="2147483985" r:id="rId50"/>
    <p:sldLayoutId id="2147483986" r:id="rId51"/>
    <p:sldLayoutId id="2147484008" r:id="rId52"/>
    <p:sldLayoutId id="2147484009" r:id="rId53"/>
    <p:sldLayoutId id="2147484010" r:id="rId54"/>
    <p:sldLayoutId id="2147484011" r:id="rId55"/>
    <p:sldLayoutId id="2147484012" r:id="rId56"/>
  </p:sldLayoutIdLst>
  <p:hf hdr="0" ftr="0" dt="0"/>
  <p:txStyles>
    <p:titleStyle>
      <a:lvl1pPr algn="l" defTabSz="914400" rtl="0" eaLnBrk="1" latinLnBrk="0" hangingPunct="1">
        <a:lnSpc>
          <a:spcPct val="90000"/>
        </a:lnSpc>
        <a:spcBef>
          <a:spcPct val="0"/>
        </a:spcBef>
        <a:buNone/>
        <a:defRPr sz="4200" kern="1200" cap="all" spc="100" baseline="0">
          <a:solidFill>
            <a:schemeClr val="tx1">
              <a:lumMod val="95000"/>
              <a:lumOff val="5000"/>
            </a:schemeClr>
          </a:solidFill>
          <a:latin typeface="+mj-lt"/>
          <a:ea typeface="+mj-ea"/>
          <a:cs typeface="+mj-cs"/>
        </a:defRPr>
      </a:lvl1pPr>
    </p:titleStyle>
    <p:bodyStyle>
      <a:lvl1pPr marL="228600" indent="-22860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hvoices.live/category/writing-communication/poetry/i-remember/" TargetMode="External"/><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2" Type="http://schemas.openxmlformats.org/officeDocument/2006/relationships/hyperlink" Target="http://www.totalregistration.net/ap/450402"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hvoices.live/category/writing-communication/poetry/i-remember/" TargetMode="External"/><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9890287-4DB6-4C87-AEAF-17E9594F401B}"/>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t="7813" b="7813"/>
          <a:stretch>
            <a:fillRect/>
          </a:stretch>
        </p:blipFill>
        <p:spPr>
          <a:xfrm>
            <a:off x="-37707" y="-21210"/>
            <a:ext cx="12229707" cy="6879210"/>
          </a:xfrm>
        </p:spPr>
      </p:pic>
      <p:sp>
        <p:nvSpPr>
          <p:cNvPr id="285" name="Text Placeholder 284">
            <a:extLst>
              <a:ext uri="{FF2B5EF4-FFF2-40B4-BE49-F238E27FC236}">
                <a16:creationId xmlns:a16="http://schemas.microsoft.com/office/drawing/2014/main" id="{C0BF9B80-F084-4423-8C1C-E79BE829875F}"/>
              </a:ext>
              <a:ext uri="{C183D7F6-B498-43B3-948B-1728B52AA6E4}">
                <adec:decorative xmlns:adec="http://schemas.microsoft.com/office/drawing/2017/decorative" val="1"/>
              </a:ext>
            </a:extLst>
          </p:cNvPr>
          <p:cNvSpPr>
            <a:spLocks noGrp="1"/>
          </p:cNvSpPr>
          <p:nvPr>
            <p:ph type="body" sz="quarter" idx="13"/>
          </p:nvPr>
        </p:nvSpPr>
        <p:spPr/>
        <p:txBody>
          <a:bodyPr/>
          <a:lstStyle/>
          <a:p>
            <a:endParaRPr lang="en-US" dirty="0"/>
          </a:p>
        </p:txBody>
      </p:sp>
      <p:sp>
        <p:nvSpPr>
          <p:cNvPr id="286" name="Text Placeholder 285">
            <a:extLst>
              <a:ext uri="{FF2B5EF4-FFF2-40B4-BE49-F238E27FC236}">
                <a16:creationId xmlns:a16="http://schemas.microsoft.com/office/drawing/2014/main" id="{9626180B-FF05-48CF-BFB3-C95C9B5DAB99}"/>
              </a:ext>
              <a:ext uri="{C183D7F6-B498-43B3-948B-1728B52AA6E4}">
                <adec:decorative xmlns:adec="http://schemas.microsoft.com/office/drawing/2017/decorative" val="1"/>
              </a:ext>
            </a:extLst>
          </p:cNvPr>
          <p:cNvSpPr>
            <a:spLocks noGrp="1"/>
          </p:cNvSpPr>
          <p:nvPr>
            <p:ph type="body" sz="quarter" idx="15"/>
          </p:nvPr>
        </p:nvSpPr>
        <p:spPr/>
        <p:txBody>
          <a:bodyPr/>
          <a:lstStyle/>
          <a:p>
            <a:endParaRPr lang="en-US" dirty="0"/>
          </a:p>
        </p:txBody>
      </p:sp>
      <p:sp>
        <p:nvSpPr>
          <p:cNvPr id="6" name="Title 5">
            <a:extLst>
              <a:ext uri="{FF2B5EF4-FFF2-40B4-BE49-F238E27FC236}">
                <a16:creationId xmlns:a16="http://schemas.microsoft.com/office/drawing/2014/main" id="{3933031D-018B-489E-B613-2113C1CD2360}"/>
              </a:ext>
            </a:extLst>
          </p:cNvPr>
          <p:cNvSpPr>
            <a:spLocks noGrp="1"/>
          </p:cNvSpPr>
          <p:nvPr>
            <p:ph type="ctrTitle"/>
          </p:nvPr>
        </p:nvSpPr>
        <p:spPr>
          <a:xfrm>
            <a:off x="3163809" y="914400"/>
            <a:ext cx="5864382" cy="3265838"/>
          </a:xfrm>
        </p:spPr>
        <p:txBody>
          <a:bodyPr>
            <a:normAutofit fontScale="90000"/>
          </a:bodyPr>
          <a:lstStyle/>
          <a:p>
            <a:r>
              <a:rPr lang="en-US" sz="3200" dirty="0"/>
              <a:t>2027 AP Exam</a:t>
            </a:r>
            <a:br>
              <a:rPr lang="en-US" sz="3200" dirty="0"/>
            </a:br>
            <a:r>
              <a:rPr lang="en-US" sz="3200" dirty="0"/>
              <a:t>Payment and registration process</a:t>
            </a:r>
            <a:br>
              <a:rPr lang="en-US" sz="3200" dirty="0"/>
            </a:br>
            <a:r>
              <a:rPr lang="en-US" sz="3200" dirty="0"/>
              <a:t>Fall 2026</a:t>
            </a:r>
            <a:br>
              <a:rPr lang="en-US" sz="3200" dirty="0"/>
            </a:br>
            <a:br>
              <a:rPr lang="en-US" sz="3200" dirty="0"/>
            </a:br>
            <a:r>
              <a:rPr lang="en-US" sz="3200" dirty="0"/>
              <a:t>Dr. Jodene Jensen</a:t>
            </a:r>
            <a:br>
              <a:rPr lang="en-US" sz="3200" dirty="0"/>
            </a:br>
            <a:r>
              <a:rPr lang="en-US" sz="3200" dirty="0"/>
              <a:t>Ap coordinator</a:t>
            </a:r>
            <a:br>
              <a:rPr lang="en-US" sz="3200" dirty="0"/>
            </a:br>
            <a:r>
              <a:rPr lang="en-US" sz="3200" dirty="0"/>
              <a:t>Jodene.jensen@canyonsdistrict.org</a:t>
            </a:r>
            <a:br>
              <a:rPr lang="en-US" dirty="0"/>
            </a:br>
            <a:endParaRPr lang="en-US" dirty="0"/>
          </a:p>
        </p:txBody>
      </p:sp>
      <p:sp>
        <p:nvSpPr>
          <p:cNvPr id="7" name="Subtitle 6">
            <a:extLst>
              <a:ext uri="{FF2B5EF4-FFF2-40B4-BE49-F238E27FC236}">
                <a16:creationId xmlns:a16="http://schemas.microsoft.com/office/drawing/2014/main" id="{606F8B2E-A7F5-4413-BEED-BFF7C3D9FF78}"/>
              </a:ext>
            </a:extLst>
          </p:cNvPr>
          <p:cNvSpPr>
            <a:spLocks noGrp="1"/>
          </p:cNvSpPr>
          <p:nvPr>
            <p:ph type="subTitle" idx="1"/>
          </p:nvPr>
        </p:nvSpPr>
        <p:spPr/>
        <p:txBody>
          <a:bodyPr/>
          <a:lstStyle/>
          <a:p>
            <a:endParaRPr lang="en-US" dirty="0"/>
          </a:p>
          <a:p>
            <a:endParaRPr lang="en-US" dirty="0"/>
          </a:p>
        </p:txBody>
      </p:sp>
    </p:spTree>
    <p:extLst>
      <p:ext uri="{BB962C8B-B14F-4D97-AF65-F5344CB8AC3E}">
        <p14:creationId xmlns:p14="http://schemas.microsoft.com/office/powerpoint/2010/main" val="3135228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3F72FB9-2529-4699-AD8E-52C95DF2780C}"/>
              </a:ext>
            </a:extLst>
          </p:cNvPr>
          <p:cNvSpPr>
            <a:spLocks noGrp="1"/>
          </p:cNvSpPr>
          <p:nvPr>
            <p:ph type="pic" sz="quarter" idx="11"/>
          </p:nvPr>
        </p:nvSpPr>
        <p:spPr/>
      </p:sp>
      <p:sp>
        <p:nvSpPr>
          <p:cNvPr id="3" name="Text Placeholder 2">
            <a:extLst>
              <a:ext uri="{FF2B5EF4-FFF2-40B4-BE49-F238E27FC236}">
                <a16:creationId xmlns:a16="http://schemas.microsoft.com/office/drawing/2014/main" id="{9C0FBBA4-C22C-47C1-AC52-C33378667836}"/>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4DC78171-65DA-4343-AA8F-78EA38871A74}"/>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D8C0556E-C54B-4D48-AE6E-B3295E5B579F}"/>
              </a:ext>
            </a:extLst>
          </p:cNvPr>
          <p:cNvSpPr>
            <a:spLocks noGrp="1"/>
          </p:cNvSpPr>
          <p:nvPr>
            <p:ph type="body" sz="quarter" idx="15"/>
          </p:nvPr>
        </p:nvSpPr>
        <p:spPr/>
        <p:txBody>
          <a:bodyPr/>
          <a:lstStyle/>
          <a:p>
            <a:endParaRPr lang="en-US"/>
          </a:p>
        </p:txBody>
      </p:sp>
      <p:sp>
        <p:nvSpPr>
          <p:cNvPr id="6" name="Title 5">
            <a:extLst>
              <a:ext uri="{FF2B5EF4-FFF2-40B4-BE49-F238E27FC236}">
                <a16:creationId xmlns:a16="http://schemas.microsoft.com/office/drawing/2014/main" id="{91100FF5-7326-43E4-8535-5C830FEF6CF1}"/>
              </a:ext>
            </a:extLst>
          </p:cNvPr>
          <p:cNvSpPr>
            <a:spLocks noGrp="1"/>
          </p:cNvSpPr>
          <p:nvPr>
            <p:ph type="ctrTitle"/>
          </p:nvPr>
        </p:nvSpPr>
        <p:spPr/>
        <p:txBody>
          <a:bodyPr/>
          <a:lstStyle/>
          <a:p>
            <a:r>
              <a:rPr lang="en-US" dirty="0"/>
              <a:t>Remember!</a:t>
            </a:r>
          </a:p>
        </p:txBody>
      </p:sp>
      <p:sp>
        <p:nvSpPr>
          <p:cNvPr id="7" name="Subtitle 6">
            <a:extLst>
              <a:ext uri="{FF2B5EF4-FFF2-40B4-BE49-F238E27FC236}">
                <a16:creationId xmlns:a16="http://schemas.microsoft.com/office/drawing/2014/main" id="{A028A7F5-9EE0-4898-8D53-237228D2BFD1}"/>
              </a:ext>
            </a:extLst>
          </p:cNvPr>
          <p:cNvSpPr>
            <a:spLocks noGrp="1"/>
          </p:cNvSpPr>
          <p:nvPr>
            <p:ph type="subTitle" idx="1"/>
          </p:nvPr>
        </p:nvSpPr>
        <p:spPr>
          <a:xfrm>
            <a:off x="4059707" y="3048000"/>
            <a:ext cx="4072586" cy="2712719"/>
          </a:xfrm>
        </p:spPr>
        <p:txBody>
          <a:bodyPr>
            <a:normAutofit/>
          </a:bodyPr>
          <a:lstStyle/>
          <a:p>
            <a:r>
              <a:rPr lang="en-US" sz="2400" dirty="0"/>
              <a:t>You must complete both steps to have an exam ordered.</a:t>
            </a:r>
          </a:p>
          <a:p>
            <a:r>
              <a:rPr lang="en-US" sz="2400" dirty="0"/>
              <a:t>Step 1: Total Registration = Payment</a:t>
            </a:r>
          </a:p>
          <a:p>
            <a:r>
              <a:rPr lang="en-US" sz="2400" dirty="0"/>
              <a:t>Step 2: College Board Registration = Exam Registration</a:t>
            </a:r>
          </a:p>
        </p:txBody>
      </p:sp>
    </p:spTree>
    <p:extLst>
      <p:ext uri="{BB962C8B-B14F-4D97-AF65-F5344CB8AC3E}">
        <p14:creationId xmlns:p14="http://schemas.microsoft.com/office/powerpoint/2010/main" val="3496950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4C582A2-A406-4C9B-A3DA-BA4EECAB37AC}"/>
              </a:ext>
            </a:extLst>
          </p:cNvPr>
          <p:cNvSpPr>
            <a:spLocks noGrp="1"/>
          </p:cNvSpPr>
          <p:nvPr>
            <p:ph type="title"/>
          </p:nvPr>
        </p:nvSpPr>
        <p:spPr/>
        <p:txBody>
          <a:bodyPr/>
          <a:lstStyle/>
          <a:p>
            <a:r>
              <a:rPr lang="en-US" dirty="0"/>
              <a:t>Key details:</a:t>
            </a:r>
          </a:p>
        </p:txBody>
      </p:sp>
      <p:sp>
        <p:nvSpPr>
          <p:cNvPr id="13" name="Content Placeholder 12">
            <a:extLst>
              <a:ext uri="{FF2B5EF4-FFF2-40B4-BE49-F238E27FC236}">
                <a16:creationId xmlns:a16="http://schemas.microsoft.com/office/drawing/2014/main" id="{556610ED-3E2D-4E6A-ABD0-150F203E6B46}"/>
              </a:ext>
            </a:extLst>
          </p:cNvPr>
          <p:cNvSpPr>
            <a:spLocks noGrp="1"/>
          </p:cNvSpPr>
          <p:nvPr>
            <p:ph sz="quarter" idx="13"/>
          </p:nvPr>
        </p:nvSpPr>
        <p:spPr/>
        <p:txBody>
          <a:bodyPr>
            <a:normAutofit/>
          </a:bodyPr>
          <a:lstStyle/>
          <a:p>
            <a:r>
              <a:rPr lang="en-US" sz="2800" dirty="0"/>
              <a:t>AP Exams take place in May</a:t>
            </a:r>
          </a:p>
          <a:p>
            <a:pPr lvl="1"/>
            <a:r>
              <a:rPr lang="en-US" sz="2400" dirty="0"/>
              <a:t>May 3rd – 7th</a:t>
            </a:r>
          </a:p>
          <a:p>
            <a:pPr lvl="1"/>
            <a:r>
              <a:rPr lang="en-US" sz="2400" dirty="0"/>
              <a:t>May 10</a:t>
            </a:r>
            <a:r>
              <a:rPr lang="en-US" sz="2400" baseline="30000" dirty="0"/>
              <a:t>th</a:t>
            </a:r>
            <a:r>
              <a:rPr lang="en-US" sz="2400" dirty="0"/>
              <a:t> – 14</a:t>
            </a:r>
            <a:r>
              <a:rPr lang="en-US" sz="2400" baseline="30000" dirty="0"/>
              <a:t>th</a:t>
            </a:r>
            <a:endParaRPr lang="en-US" sz="2400" dirty="0"/>
          </a:p>
          <a:p>
            <a:pPr lvl="1"/>
            <a:r>
              <a:rPr lang="en-US" sz="2400" dirty="0"/>
              <a:t>These dates are dictated by College Board and cannot be changed.</a:t>
            </a:r>
          </a:p>
          <a:p>
            <a:pPr marL="228600" lvl="1" indent="0">
              <a:buNone/>
            </a:pPr>
            <a:endParaRPr lang="en-US" sz="2400" dirty="0"/>
          </a:p>
          <a:p>
            <a:pPr lvl="1"/>
            <a:endParaRPr lang="en-US" sz="2400" dirty="0"/>
          </a:p>
          <a:p>
            <a:pPr lvl="2"/>
            <a:endParaRPr lang="en-US" dirty="0"/>
          </a:p>
        </p:txBody>
      </p:sp>
      <p:sp>
        <p:nvSpPr>
          <p:cNvPr id="2" name="Text Placeholder 1">
            <a:extLst>
              <a:ext uri="{FF2B5EF4-FFF2-40B4-BE49-F238E27FC236}">
                <a16:creationId xmlns:a16="http://schemas.microsoft.com/office/drawing/2014/main" id="{E4C965B6-7E38-4D37-8DC4-198F7E2181D5}"/>
              </a:ext>
            </a:extLst>
          </p:cNvPr>
          <p:cNvSpPr>
            <a:spLocks noGrp="1"/>
          </p:cNvSpPr>
          <p:nvPr>
            <p:ph type="body" sz="quarter" idx="16"/>
          </p:nvPr>
        </p:nvSpPr>
        <p:spPr/>
        <p:txBody>
          <a:bodyPr/>
          <a:lstStyle/>
          <a:p>
            <a:r>
              <a:rPr lang="en-US"/>
              <a:t>Key Dates!</a:t>
            </a:r>
            <a:endParaRPr lang="en-US" dirty="0"/>
          </a:p>
        </p:txBody>
      </p:sp>
      <p:sp>
        <p:nvSpPr>
          <p:cNvPr id="3" name="Slide Number Placeholder 2">
            <a:extLst>
              <a:ext uri="{FF2B5EF4-FFF2-40B4-BE49-F238E27FC236}">
                <a16:creationId xmlns:a16="http://schemas.microsoft.com/office/drawing/2014/main" id="{5F44A039-11AB-474F-8746-9A34D1C39C3F}"/>
              </a:ext>
            </a:extLst>
          </p:cNvPr>
          <p:cNvSpPr>
            <a:spLocks noGrp="1"/>
          </p:cNvSpPr>
          <p:nvPr>
            <p:ph type="sldNum" sz="quarter" idx="4"/>
          </p:nvPr>
        </p:nvSpPr>
        <p:spPr/>
        <p:txBody>
          <a:bodyPr/>
          <a:lstStyle/>
          <a:p>
            <a:fld id="{4FAB73BC-B049-4115-A692-8D63A059BFB8}" type="slidenum">
              <a:rPr lang="en-US" smtClean="0"/>
              <a:pPr/>
              <a:t>2</a:t>
            </a:fld>
            <a:endParaRPr lang="en-US" dirty="0"/>
          </a:p>
        </p:txBody>
      </p:sp>
      <p:sp>
        <p:nvSpPr>
          <p:cNvPr id="18" name="Text Placeholder 119">
            <a:extLst>
              <a:ext uri="{FF2B5EF4-FFF2-40B4-BE49-F238E27FC236}">
                <a16:creationId xmlns:a16="http://schemas.microsoft.com/office/drawing/2014/main" id="{6E5B80C5-6B42-4867-88CC-660291DD3F8D}"/>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pic>
        <p:nvPicPr>
          <p:cNvPr id="10" name="Picture Placeholder 5">
            <a:extLst>
              <a:ext uri="{FF2B5EF4-FFF2-40B4-BE49-F238E27FC236}">
                <a16:creationId xmlns:a16="http://schemas.microsoft.com/office/drawing/2014/main" id="{D2A5B748-37FD-448D-997E-B1D3326587D6}"/>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t="88" b="88"/>
          <a:stretch/>
        </p:blipFill>
        <p:spPr>
          <a:xfrm>
            <a:off x="0" y="0"/>
            <a:ext cx="8329613" cy="457200"/>
          </a:xfrm>
        </p:spPr>
      </p:pic>
    </p:spTree>
    <p:extLst>
      <p:ext uri="{BB962C8B-B14F-4D97-AF65-F5344CB8AC3E}">
        <p14:creationId xmlns:p14="http://schemas.microsoft.com/office/powerpoint/2010/main" val="107472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F890B92-D44D-461B-A5E6-D4F348791F20}"/>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3" cstate="email">
            <a:extLst>
              <a:ext uri="{28A0092B-C50C-407E-A947-70E740481C1C}">
                <a14:useLocalDpi xmlns:a14="http://schemas.microsoft.com/office/drawing/2010/main"/>
              </a:ext>
            </a:extLst>
          </a:blip>
          <a:srcRect/>
          <a:stretch/>
        </p:blipFill>
        <p:spPr>
          <a:xfrm>
            <a:off x="0" y="94123"/>
            <a:ext cx="12191999" cy="2408917"/>
          </a:xfrm>
        </p:spPr>
      </p:pic>
      <p:sp>
        <p:nvSpPr>
          <p:cNvPr id="12" name="Title 11">
            <a:extLst>
              <a:ext uri="{FF2B5EF4-FFF2-40B4-BE49-F238E27FC236}">
                <a16:creationId xmlns:a16="http://schemas.microsoft.com/office/drawing/2014/main" id="{94C582A2-A406-4C9B-A3DA-BA4EECAB37AC}"/>
              </a:ext>
            </a:extLst>
          </p:cNvPr>
          <p:cNvSpPr>
            <a:spLocks noGrp="1"/>
          </p:cNvSpPr>
          <p:nvPr>
            <p:ph type="title"/>
          </p:nvPr>
        </p:nvSpPr>
        <p:spPr>
          <a:xfrm>
            <a:off x="304800" y="2597164"/>
            <a:ext cx="6430858" cy="3547376"/>
          </a:xfrm>
        </p:spPr>
        <p:txBody>
          <a:bodyPr/>
          <a:lstStyle/>
          <a:p>
            <a:r>
              <a:rPr lang="en-US" dirty="0"/>
              <a:t>Fee information:</a:t>
            </a:r>
            <a:br>
              <a:rPr lang="en-US" dirty="0"/>
            </a:br>
            <a:endParaRPr lang="en-US" dirty="0"/>
          </a:p>
        </p:txBody>
      </p:sp>
      <p:sp>
        <p:nvSpPr>
          <p:cNvPr id="34" name="Text Placeholder 33">
            <a:extLst>
              <a:ext uri="{FF2B5EF4-FFF2-40B4-BE49-F238E27FC236}">
                <a16:creationId xmlns:a16="http://schemas.microsoft.com/office/drawing/2014/main" id="{29455ACD-CCC6-4BEC-AA79-DC1C69D087DF}"/>
              </a:ext>
              <a:ext uri="{C183D7F6-B498-43B3-948B-1728B52AA6E4}">
                <adec:decorative xmlns:adec="http://schemas.microsoft.com/office/drawing/2017/decorative" val="1"/>
              </a:ext>
            </a:extLst>
          </p:cNvPr>
          <p:cNvSpPr>
            <a:spLocks noGrp="1"/>
          </p:cNvSpPr>
          <p:nvPr>
            <p:ph type="body" sz="quarter" idx="20"/>
          </p:nvPr>
        </p:nvSpPr>
        <p:spPr>
          <a:xfrm>
            <a:off x="3657600" y="2597162"/>
            <a:ext cx="8229600" cy="4108438"/>
          </a:xfrm>
        </p:spPr>
        <p:txBody>
          <a:bodyPr/>
          <a:lstStyle/>
          <a:p>
            <a:endParaRPr lang="en-US" dirty="0"/>
          </a:p>
          <a:p>
            <a:r>
              <a:rPr lang="en-US" dirty="0"/>
              <a:t>The </a:t>
            </a:r>
          </a:p>
        </p:txBody>
      </p:sp>
      <p:sp>
        <p:nvSpPr>
          <p:cNvPr id="13" name="Content Placeholder 12">
            <a:extLst>
              <a:ext uri="{FF2B5EF4-FFF2-40B4-BE49-F238E27FC236}">
                <a16:creationId xmlns:a16="http://schemas.microsoft.com/office/drawing/2014/main" id="{556610ED-3E2D-4E6A-ABD0-150F203E6B46}"/>
              </a:ext>
            </a:extLst>
          </p:cNvPr>
          <p:cNvSpPr>
            <a:spLocks noGrp="1"/>
          </p:cNvSpPr>
          <p:nvPr>
            <p:ph sz="quarter" idx="19"/>
          </p:nvPr>
        </p:nvSpPr>
        <p:spPr>
          <a:xfrm>
            <a:off x="3657600" y="2286000"/>
            <a:ext cx="7620000" cy="4572000"/>
          </a:xfrm>
        </p:spPr>
        <p:txBody>
          <a:bodyPr>
            <a:normAutofit lnSpcReduction="10000"/>
          </a:bodyPr>
          <a:lstStyle/>
          <a:p>
            <a:endParaRPr lang="en-US" dirty="0"/>
          </a:p>
          <a:p>
            <a:pPr marL="457200" indent="-457200">
              <a:buFont typeface="Arial" panose="020B0604020202020204" pitchFamily="34" charset="0"/>
              <a:buChar char="•"/>
            </a:pPr>
            <a:r>
              <a:rPr lang="en-US" dirty="0"/>
              <a:t>The deadline to register for your exams, without a LATE FEE, is October 30th! </a:t>
            </a:r>
          </a:p>
          <a:p>
            <a:pPr marL="457200" indent="-457200">
              <a:buFont typeface="Arial" panose="020B0604020202020204" pitchFamily="34" charset="0"/>
              <a:buChar char="•"/>
            </a:pPr>
            <a:endParaRPr lang="en-US" dirty="0"/>
          </a:p>
          <a:p>
            <a:pPr marL="914400" lvl="1" indent="-457200"/>
            <a:r>
              <a:rPr lang="en-US" dirty="0"/>
              <a:t>Oct 31, - $10 late fee per exam!</a:t>
            </a:r>
          </a:p>
          <a:p>
            <a:pPr marL="914400" lvl="1" indent="-457200"/>
            <a:r>
              <a:rPr lang="en-US" dirty="0"/>
              <a:t>Nov. 7, - $40 late fee per exam! (This is College Board’s late fee/the school can’t change it).</a:t>
            </a:r>
          </a:p>
          <a:p>
            <a:pPr marL="914400" lvl="1" indent="-457200"/>
            <a:r>
              <a:rPr lang="en-US" dirty="0"/>
              <a:t>Nov. 09,  – Exams not paid for on Total Registration or registered for on College Board by this date will be cancelled.</a:t>
            </a:r>
          </a:p>
          <a:p>
            <a:pPr lvl="1" indent="-285750">
              <a:lnSpc>
                <a:spcPct val="100000"/>
              </a:lnSpc>
              <a:spcBef>
                <a:spcPts val="2400"/>
              </a:spcBef>
              <a:buClr>
                <a:srgbClr val="92D050"/>
              </a:buClr>
            </a:pPr>
            <a:r>
              <a:rPr lang="en-US" sz="3200" dirty="0">
                <a:solidFill>
                  <a:srgbClr val="0070C0"/>
                </a:solidFill>
              </a:rPr>
              <a:t>There is a $40 cancellation fee charged by College Board.</a:t>
            </a:r>
          </a:p>
          <a:p>
            <a:pPr lvl="1" indent="-285750">
              <a:lnSpc>
                <a:spcPct val="100000"/>
              </a:lnSpc>
              <a:spcBef>
                <a:spcPts val="2400"/>
              </a:spcBef>
              <a:buClr>
                <a:srgbClr val="92D050"/>
              </a:buClr>
            </a:pPr>
            <a:endParaRPr lang="en-US" sz="3200" dirty="0">
              <a:solidFill>
                <a:srgbClr val="0070C0"/>
              </a:solidFill>
            </a:endParaRPr>
          </a:p>
          <a:p>
            <a:pPr lvl="1" indent="-285750">
              <a:lnSpc>
                <a:spcPct val="100000"/>
              </a:lnSpc>
              <a:spcBef>
                <a:spcPts val="2400"/>
              </a:spcBef>
              <a:buClr>
                <a:srgbClr val="92D050"/>
              </a:buClr>
            </a:pPr>
            <a:endParaRPr lang="en-US" sz="3200" dirty="0">
              <a:solidFill>
                <a:srgbClr val="0070C0"/>
              </a:solidFill>
            </a:endParaRPr>
          </a:p>
          <a:p>
            <a:pPr marL="914400" lvl="1" indent="-457200"/>
            <a:endParaRPr lang="en-US" b="1" dirty="0"/>
          </a:p>
          <a:p>
            <a:endParaRPr lang="en-US" dirty="0"/>
          </a:p>
          <a:p>
            <a:endParaRPr lang="en-US" dirty="0"/>
          </a:p>
        </p:txBody>
      </p:sp>
      <p:pic>
        <p:nvPicPr>
          <p:cNvPr id="39" name="Picture Placeholder 38">
            <a:extLst>
              <a:ext uri="{FF2B5EF4-FFF2-40B4-BE49-F238E27FC236}">
                <a16:creationId xmlns:a16="http://schemas.microsoft.com/office/drawing/2014/main" id="{D15B262E-3234-4E0C-A890-B69314333FD8}"/>
              </a:ext>
              <a:ext uri="{C183D7F6-B498-43B3-948B-1728B52AA6E4}">
                <adec:decorative xmlns:adec="http://schemas.microsoft.com/office/drawing/2017/decorative" val="1"/>
              </a:ext>
            </a:extLst>
          </p:cNvPr>
          <p:cNvPicPr>
            <a:picLocks noGrp="1" noChangeAspect="1"/>
          </p:cNvPicPr>
          <p:nvPr>
            <p:ph type="pic" sz="quarter" idx="21"/>
          </p:nvPr>
        </p:nvPicPr>
        <p:blipFill>
          <a:blip r:embed="rId4">
            <a:extLst>
              <a:ext uri="{96DAC541-7B7A-43D3-8B79-37D633B846F1}">
                <asvg:svgBlip xmlns:asvg="http://schemas.microsoft.com/office/drawing/2016/SVG/main" r:embed="rId5"/>
              </a:ext>
            </a:extLst>
          </a:blip>
          <a:srcRect l="853" r="853"/>
          <a:stretch>
            <a:fillRect/>
          </a:stretch>
        </p:blipFill>
        <p:spPr/>
      </p:pic>
      <p:sp>
        <p:nvSpPr>
          <p:cNvPr id="2" name="Slide Number Placeholder 1">
            <a:extLst>
              <a:ext uri="{FF2B5EF4-FFF2-40B4-BE49-F238E27FC236}">
                <a16:creationId xmlns:a16="http://schemas.microsoft.com/office/drawing/2014/main" id="{7A6C6147-EB04-429F-9D41-52F18DE2322C}"/>
              </a:ext>
            </a:extLst>
          </p:cNvPr>
          <p:cNvSpPr>
            <a:spLocks noGrp="1"/>
          </p:cNvSpPr>
          <p:nvPr>
            <p:ph type="sldNum" sz="quarter" idx="4"/>
          </p:nvPr>
        </p:nvSpPr>
        <p:spPr/>
        <p:txBody>
          <a:bodyPr/>
          <a:lstStyle/>
          <a:p>
            <a:fld id="{4FAB73BC-B049-4115-A692-8D63A059BFB8}" type="slidenum">
              <a:rPr lang="en-US" smtClean="0"/>
              <a:pPr/>
              <a:t>3</a:t>
            </a:fld>
            <a:endParaRPr lang="en-US" dirty="0"/>
          </a:p>
        </p:txBody>
      </p:sp>
      <p:sp>
        <p:nvSpPr>
          <p:cNvPr id="32" name="Text Placeholder 119">
            <a:extLst>
              <a:ext uri="{FF2B5EF4-FFF2-40B4-BE49-F238E27FC236}">
                <a16:creationId xmlns:a16="http://schemas.microsoft.com/office/drawing/2014/main" id="{D9043C6D-0761-489D-8401-7F976D80BA59}"/>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40" name="Freeform: Shape 39">
            <a:extLst>
              <a:ext uri="{FF2B5EF4-FFF2-40B4-BE49-F238E27FC236}">
                <a16:creationId xmlns:a16="http://schemas.microsoft.com/office/drawing/2014/main" id="{CD5E95B5-674E-4A3A-A7C5-83CFC41142E0}"/>
              </a:ext>
              <a:ext uri="{C183D7F6-B498-43B3-948B-1728B52AA6E4}">
                <adec:decorative xmlns:adec="http://schemas.microsoft.com/office/drawing/2017/decorative" val="1"/>
              </a:ext>
            </a:extLst>
          </p:cNvPr>
          <p:cNvSpPr/>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56204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7C8B6-76AD-4824-912C-6B7E42B6609C}"/>
              </a:ext>
            </a:extLst>
          </p:cNvPr>
          <p:cNvSpPr>
            <a:spLocks noGrp="1"/>
          </p:cNvSpPr>
          <p:nvPr>
            <p:ph type="title"/>
          </p:nvPr>
        </p:nvSpPr>
        <p:spPr>
          <a:xfrm>
            <a:off x="2743200" y="838200"/>
            <a:ext cx="11109960" cy="707886"/>
          </a:xfrm>
        </p:spPr>
        <p:txBody>
          <a:bodyPr>
            <a:noAutofit/>
          </a:bodyPr>
          <a:lstStyle/>
          <a:p>
            <a:r>
              <a:rPr lang="en-US" sz="4400" dirty="0">
                <a:solidFill>
                  <a:schemeClr val="accent2"/>
                </a:solidFill>
              </a:rPr>
              <a:t>This is a two step process!!</a:t>
            </a:r>
          </a:p>
        </p:txBody>
      </p:sp>
      <p:pic>
        <p:nvPicPr>
          <p:cNvPr id="10" name="Picture Placeholder 9">
            <a:extLst>
              <a:ext uri="{FF2B5EF4-FFF2-40B4-BE49-F238E27FC236}">
                <a16:creationId xmlns:a16="http://schemas.microsoft.com/office/drawing/2014/main" id="{186D0BAA-F5E3-4873-BA77-B2E088B9125D}"/>
              </a:ext>
            </a:extLst>
          </p:cNvPr>
          <p:cNvPicPr>
            <a:picLocks noGrp="1" noChangeAspect="1"/>
          </p:cNvPicPr>
          <p:nvPr>
            <p:ph type="pic" sz="quarter" idx="17"/>
          </p:nvPr>
        </p:nvPicPr>
        <p:blipFill>
          <a:blip r:embed="rId2">
            <a:extLst>
              <a:ext uri="{837473B0-CC2E-450A-ABE3-18F120FF3D39}">
                <a1611:picAttrSrcUrl xmlns:a1611="http://schemas.microsoft.com/office/drawing/2016/11/main" r:id="rId3"/>
              </a:ext>
            </a:extLst>
          </a:blip>
          <a:srcRect t="31129" b="31129"/>
          <a:stretch>
            <a:fillRect/>
          </a:stretch>
        </p:blipFill>
        <p:spPr>
          <a:xfrm>
            <a:off x="8458200" y="784043"/>
            <a:ext cx="3276600" cy="1524085"/>
          </a:xfrm>
        </p:spPr>
      </p:pic>
      <p:sp>
        <p:nvSpPr>
          <p:cNvPr id="6" name="Slide Number Placeholder 5">
            <a:extLst>
              <a:ext uri="{FF2B5EF4-FFF2-40B4-BE49-F238E27FC236}">
                <a16:creationId xmlns:a16="http://schemas.microsoft.com/office/drawing/2014/main" id="{A421CCED-06A1-4464-9F9B-773270364393}"/>
              </a:ext>
            </a:extLst>
          </p:cNvPr>
          <p:cNvSpPr>
            <a:spLocks noGrp="1"/>
          </p:cNvSpPr>
          <p:nvPr>
            <p:ph type="sldNum" sz="quarter" idx="4"/>
          </p:nvPr>
        </p:nvSpPr>
        <p:spPr/>
        <p:txBody>
          <a:bodyPr/>
          <a:lstStyle/>
          <a:p>
            <a:fld id="{4FAB73BC-B049-4115-A692-8D63A059BFB8}" type="slidenum">
              <a:rPr lang="en-US" noProof="0" smtClean="0"/>
              <a:pPr/>
              <a:t>4</a:t>
            </a:fld>
            <a:endParaRPr lang="en-US" noProof="0" dirty="0"/>
          </a:p>
        </p:txBody>
      </p:sp>
      <p:pic>
        <p:nvPicPr>
          <p:cNvPr id="1026" name="Picture 2" descr="Total Registration Logo">
            <a:extLst>
              <a:ext uri="{FF2B5EF4-FFF2-40B4-BE49-F238E27FC236}">
                <a16:creationId xmlns:a16="http://schemas.microsoft.com/office/drawing/2014/main" id="{6095B523-1919-4843-9B71-3C81FAE4EF72}"/>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838200" y="4116623"/>
            <a:ext cx="4648199" cy="16460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PINION: College Board Exploits Poor Students – BASH Cub">
            <a:extLst>
              <a:ext uri="{FF2B5EF4-FFF2-40B4-BE49-F238E27FC236}">
                <a16:creationId xmlns:a16="http://schemas.microsoft.com/office/drawing/2014/main" id="{65FFA895-4F46-4BBD-A657-CB49795E14B2}"/>
              </a:ext>
            </a:extLst>
          </p:cNvPr>
          <p:cNvPicPr>
            <a:picLocks noGrp="1" noChangeAspect="1" noChangeArrowheads="1"/>
          </p:cNvPicPr>
          <p:nvPr>
            <p:ph sz="quarter" idx="19"/>
          </p:nvPr>
        </p:nvPicPr>
        <p:blipFill>
          <a:blip r:embed="rId5">
            <a:extLst>
              <a:ext uri="{28A0092B-C50C-407E-A947-70E740481C1C}">
                <a14:useLocalDpi xmlns:a14="http://schemas.microsoft.com/office/drawing/2010/main" val="0"/>
              </a:ext>
            </a:extLst>
          </a:blip>
          <a:srcRect/>
          <a:stretch>
            <a:fillRect/>
          </a:stretch>
        </p:blipFill>
        <p:spPr bwMode="auto">
          <a:xfrm>
            <a:off x="6477001" y="3657600"/>
            <a:ext cx="42672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354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4C582A2-A406-4C9B-A3DA-BA4EECAB37AC}"/>
              </a:ext>
            </a:extLst>
          </p:cNvPr>
          <p:cNvSpPr>
            <a:spLocks noGrp="1"/>
          </p:cNvSpPr>
          <p:nvPr>
            <p:ph type="title"/>
          </p:nvPr>
        </p:nvSpPr>
        <p:spPr/>
        <p:txBody>
          <a:bodyPr/>
          <a:lstStyle/>
          <a:p>
            <a:r>
              <a:rPr lang="en-US" dirty="0"/>
              <a:t>Total registration</a:t>
            </a:r>
          </a:p>
        </p:txBody>
      </p:sp>
      <p:sp>
        <p:nvSpPr>
          <p:cNvPr id="13" name="Content Placeholder 12">
            <a:extLst>
              <a:ext uri="{FF2B5EF4-FFF2-40B4-BE49-F238E27FC236}">
                <a16:creationId xmlns:a16="http://schemas.microsoft.com/office/drawing/2014/main" id="{556610ED-3E2D-4E6A-ABD0-150F203E6B46}"/>
              </a:ext>
            </a:extLst>
          </p:cNvPr>
          <p:cNvSpPr>
            <a:spLocks noGrp="1"/>
          </p:cNvSpPr>
          <p:nvPr>
            <p:ph sz="quarter" idx="13"/>
          </p:nvPr>
        </p:nvSpPr>
        <p:spPr/>
        <p:txBody>
          <a:bodyPr/>
          <a:lstStyle/>
          <a:p>
            <a:r>
              <a:rPr lang="en-US" sz="2800" dirty="0">
                <a:solidFill>
                  <a:schemeClr val="accent5"/>
                </a:solidFill>
              </a:rPr>
              <a:t>Write down join codes.</a:t>
            </a:r>
          </a:p>
          <a:p>
            <a:r>
              <a:rPr lang="en-US" sz="2800" dirty="0">
                <a:solidFill>
                  <a:schemeClr val="accent5"/>
                </a:solidFill>
              </a:rPr>
              <a:t>Select the appropriate exams.</a:t>
            </a:r>
          </a:p>
        </p:txBody>
      </p:sp>
      <p:pic>
        <p:nvPicPr>
          <p:cNvPr id="85" name="Picture Placeholder 84">
            <a:extLst>
              <a:ext uri="{FF2B5EF4-FFF2-40B4-BE49-F238E27FC236}">
                <a16:creationId xmlns:a16="http://schemas.microsoft.com/office/drawing/2014/main" id="{F738FFEE-D221-419F-9925-DFE3C2A81E5D}"/>
              </a:ext>
              <a:ext uri="{C183D7F6-B498-43B3-948B-1728B52AA6E4}">
                <adec:decorative xmlns:adec="http://schemas.microsoft.com/office/drawing/2017/decorative" val="1"/>
              </a:ext>
            </a:extLst>
          </p:cNvPr>
          <p:cNvPicPr>
            <a:picLocks noGrp="1" noChangeAspect="1"/>
          </p:cNvPicPr>
          <p:nvPr>
            <p:ph type="pic" sz="quarter" idx="21"/>
          </p:nvPr>
        </p:nvPicPr>
        <p:blipFill rotWithShape="1">
          <a:blip r:embed="rId3">
            <a:extLst>
              <a:ext uri="{96DAC541-7B7A-43D3-8B79-37D633B846F1}">
                <asvg:svgBlip xmlns:asvg="http://schemas.microsoft.com/office/drawing/2016/SVG/main" r:embed="rId4"/>
              </a:ext>
            </a:extLst>
          </a:blip>
          <a:srcRect l="-28275" t="-29639" r="-28275" b="-29639"/>
          <a:stretch/>
        </p:blipFill>
        <p:spPr>
          <a:xfrm>
            <a:off x="5756426" y="1935993"/>
            <a:ext cx="1094116" cy="1113108"/>
          </a:xfrm>
        </p:spPr>
      </p:pic>
      <p:sp>
        <p:nvSpPr>
          <p:cNvPr id="23" name="Content Placeholder 22">
            <a:extLst>
              <a:ext uri="{FF2B5EF4-FFF2-40B4-BE49-F238E27FC236}">
                <a16:creationId xmlns:a16="http://schemas.microsoft.com/office/drawing/2014/main" id="{2F8BDB9A-6E49-4052-924A-83FDD2B0A487}"/>
              </a:ext>
            </a:extLst>
          </p:cNvPr>
          <p:cNvSpPr>
            <a:spLocks noGrp="1"/>
          </p:cNvSpPr>
          <p:nvPr>
            <p:ph sz="quarter" idx="22"/>
          </p:nvPr>
        </p:nvSpPr>
        <p:spPr>
          <a:xfrm>
            <a:off x="6071132" y="3576256"/>
            <a:ext cx="5392925" cy="914490"/>
          </a:xfrm>
        </p:spPr>
        <p:txBody>
          <a:bodyPr/>
          <a:lstStyle/>
          <a:p>
            <a:r>
              <a:rPr lang="en-US" sz="2000" dirty="0">
                <a:solidFill>
                  <a:srgbClr val="00B0F0"/>
                </a:solidFill>
              </a:rPr>
              <a:t>Free and reduced lunch requires verification from the district office. Check the box and Dr. Jensen will verify.</a:t>
            </a:r>
          </a:p>
        </p:txBody>
      </p:sp>
      <p:sp>
        <p:nvSpPr>
          <p:cNvPr id="25" name="Text Placeholder 24">
            <a:extLst>
              <a:ext uri="{FF2B5EF4-FFF2-40B4-BE49-F238E27FC236}">
                <a16:creationId xmlns:a16="http://schemas.microsoft.com/office/drawing/2014/main" id="{34818BA8-E954-4497-B8B9-B67D92F6032D}"/>
              </a:ext>
            </a:extLst>
          </p:cNvPr>
          <p:cNvSpPr>
            <a:spLocks noGrp="1"/>
          </p:cNvSpPr>
          <p:nvPr>
            <p:ph type="body" sz="quarter" idx="23"/>
          </p:nvPr>
        </p:nvSpPr>
        <p:spPr>
          <a:xfrm>
            <a:off x="548640" y="3846999"/>
            <a:ext cx="4225868" cy="424732"/>
          </a:xfrm>
        </p:spPr>
        <p:txBody>
          <a:bodyPr/>
          <a:lstStyle/>
          <a:p>
            <a:r>
              <a:rPr lang="en-US" sz="3200" dirty="0"/>
              <a:t>Financial Assistance </a:t>
            </a:r>
          </a:p>
        </p:txBody>
      </p:sp>
      <p:pic>
        <p:nvPicPr>
          <p:cNvPr id="87" name="Picture Placeholder 86">
            <a:extLst>
              <a:ext uri="{FF2B5EF4-FFF2-40B4-BE49-F238E27FC236}">
                <a16:creationId xmlns:a16="http://schemas.microsoft.com/office/drawing/2014/main" id="{BA712089-DDBF-4741-BA71-63A6F987EA72}"/>
              </a:ext>
              <a:ext uri="{C183D7F6-B498-43B3-948B-1728B52AA6E4}">
                <adec:decorative xmlns:adec="http://schemas.microsoft.com/office/drawing/2017/decorative" val="1"/>
              </a:ext>
            </a:extLst>
          </p:cNvPr>
          <p:cNvPicPr>
            <a:picLocks noGrp="1" noChangeAspect="1"/>
          </p:cNvPicPr>
          <p:nvPr>
            <p:ph type="pic" sz="quarter" idx="24"/>
          </p:nvPr>
        </p:nvPicPr>
        <p:blipFill rotWithShape="1">
          <a:blip r:embed="rId5">
            <a:extLst>
              <a:ext uri="{96DAC541-7B7A-43D3-8B79-37D633B846F1}">
                <asvg:svgBlip xmlns:asvg="http://schemas.microsoft.com/office/drawing/2016/SVG/main" r:embed="rId6"/>
              </a:ext>
            </a:extLst>
          </a:blip>
          <a:srcRect l="-24968" t="-26383" r="-24968" b="-26383"/>
          <a:stretch/>
        </p:blipFill>
        <p:spPr>
          <a:xfrm>
            <a:off x="4774508" y="3502811"/>
            <a:ext cx="1094116" cy="1113108"/>
          </a:xfrm>
        </p:spPr>
      </p:pic>
      <p:sp>
        <p:nvSpPr>
          <p:cNvPr id="3" name="Slide Number Placeholder 2">
            <a:extLst>
              <a:ext uri="{FF2B5EF4-FFF2-40B4-BE49-F238E27FC236}">
                <a16:creationId xmlns:a16="http://schemas.microsoft.com/office/drawing/2014/main" id="{1B0F4F9B-7D29-4BED-87FB-3F3D1724712B}"/>
              </a:ext>
            </a:extLst>
          </p:cNvPr>
          <p:cNvSpPr>
            <a:spLocks noGrp="1"/>
          </p:cNvSpPr>
          <p:nvPr>
            <p:ph type="sldNum" sz="quarter" idx="4"/>
          </p:nvPr>
        </p:nvSpPr>
        <p:spPr/>
        <p:txBody>
          <a:bodyPr/>
          <a:lstStyle/>
          <a:p>
            <a:fld id="{4FAB73BC-B049-4115-A692-8D63A059BFB8}" type="slidenum">
              <a:rPr lang="en-US" smtClean="0"/>
              <a:pPr/>
              <a:t>5</a:t>
            </a:fld>
            <a:endParaRPr lang="en-US" dirty="0"/>
          </a:p>
        </p:txBody>
      </p:sp>
      <p:sp>
        <p:nvSpPr>
          <p:cNvPr id="34" name="Content Placeholder 33">
            <a:extLst>
              <a:ext uri="{FF2B5EF4-FFF2-40B4-BE49-F238E27FC236}">
                <a16:creationId xmlns:a16="http://schemas.microsoft.com/office/drawing/2014/main" id="{38AA8C13-AFD3-4C46-AEA7-67BEBF73986D}"/>
              </a:ext>
            </a:extLst>
          </p:cNvPr>
          <p:cNvSpPr>
            <a:spLocks noGrp="1"/>
          </p:cNvSpPr>
          <p:nvPr>
            <p:ph sz="quarter" idx="25"/>
          </p:nvPr>
        </p:nvSpPr>
        <p:spPr>
          <a:xfrm>
            <a:off x="4911365" y="5030291"/>
            <a:ext cx="6447148" cy="914490"/>
          </a:xfrm>
        </p:spPr>
        <p:txBody>
          <a:bodyPr/>
          <a:lstStyle/>
          <a:p>
            <a:r>
              <a:rPr lang="en-US" sz="2400" dirty="0">
                <a:solidFill>
                  <a:schemeClr val="accent5">
                    <a:lumMod val="75000"/>
                  </a:schemeClr>
                </a:solidFill>
              </a:rPr>
              <a:t>Save your password</a:t>
            </a:r>
          </a:p>
          <a:p>
            <a:r>
              <a:rPr lang="en-US" sz="2400" dirty="0">
                <a:solidFill>
                  <a:schemeClr val="accent5">
                    <a:lumMod val="75000"/>
                  </a:schemeClr>
                </a:solidFill>
              </a:rPr>
              <a:t>Use the same password for college board and total registration if possible. </a:t>
            </a:r>
          </a:p>
          <a:p>
            <a:r>
              <a:rPr lang="en-US" sz="2400" dirty="0">
                <a:solidFill>
                  <a:schemeClr val="accent5">
                    <a:lumMod val="75000"/>
                  </a:schemeClr>
                </a:solidFill>
              </a:rPr>
              <a:t>Do not use your CSD Docs email address.</a:t>
            </a:r>
          </a:p>
        </p:txBody>
      </p:sp>
      <p:sp>
        <p:nvSpPr>
          <p:cNvPr id="4" name="Text Placeholder 3">
            <a:extLst>
              <a:ext uri="{FF2B5EF4-FFF2-40B4-BE49-F238E27FC236}">
                <a16:creationId xmlns:a16="http://schemas.microsoft.com/office/drawing/2014/main" id="{B9105FAE-96F0-43A6-B386-AAE4E62C6E85}"/>
              </a:ext>
            </a:extLst>
          </p:cNvPr>
          <p:cNvSpPr>
            <a:spLocks noGrp="1"/>
          </p:cNvSpPr>
          <p:nvPr>
            <p:ph type="body" sz="quarter" idx="26"/>
          </p:nvPr>
        </p:nvSpPr>
        <p:spPr>
          <a:xfrm>
            <a:off x="0" y="4827564"/>
            <a:ext cx="3505201" cy="1512270"/>
          </a:xfrm>
        </p:spPr>
        <p:txBody>
          <a:bodyPr/>
          <a:lstStyle/>
          <a:p>
            <a:r>
              <a:rPr lang="en-US" sz="3200" dirty="0"/>
              <a:t>Create an account or log back in</a:t>
            </a:r>
          </a:p>
        </p:txBody>
      </p:sp>
      <p:pic>
        <p:nvPicPr>
          <p:cNvPr id="89" name="Picture Placeholder 88">
            <a:extLst>
              <a:ext uri="{FF2B5EF4-FFF2-40B4-BE49-F238E27FC236}">
                <a16:creationId xmlns:a16="http://schemas.microsoft.com/office/drawing/2014/main" id="{C8671B21-B5F4-4BFE-A90B-A16041BB7F3D}"/>
              </a:ext>
              <a:ext uri="{C183D7F6-B498-43B3-948B-1728B52AA6E4}">
                <adec:decorative xmlns:adec="http://schemas.microsoft.com/office/drawing/2017/decorative" val="1"/>
              </a:ext>
            </a:extLst>
          </p:cNvPr>
          <p:cNvPicPr>
            <a:picLocks noGrp="1" noChangeAspect="1"/>
          </p:cNvPicPr>
          <p:nvPr>
            <p:ph type="pic" sz="quarter" idx="27"/>
          </p:nvPr>
        </p:nvPicPr>
        <p:blipFill rotWithShape="1">
          <a:blip r:embed="rId7">
            <a:extLst>
              <a:ext uri="{96DAC541-7B7A-43D3-8B79-37D633B846F1}">
                <asvg:svgBlip xmlns:asvg="http://schemas.microsoft.com/office/drawing/2016/SVG/main" r:embed="rId8"/>
              </a:ext>
            </a:extLst>
          </a:blip>
          <a:srcRect l="-18093" t="-19179" r="-18093" b="-19179"/>
          <a:stretch/>
        </p:blipFill>
        <p:spPr>
          <a:xfrm>
            <a:off x="3680392" y="5017901"/>
            <a:ext cx="1094116" cy="1113108"/>
          </a:xfrm>
        </p:spPr>
      </p:pic>
      <p:sp>
        <p:nvSpPr>
          <p:cNvPr id="29" name="Text Placeholder 119">
            <a:extLst>
              <a:ext uri="{FF2B5EF4-FFF2-40B4-BE49-F238E27FC236}">
                <a16:creationId xmlns:a16="http://schemas.microsoft.com/office/drawing/2014/main" id="{4DE3975B-F441-486B-9317-C176CC96BC6F}"/>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cxnSp>
        <p:nvCxnSpPr>
          <p:cNvPr id="38" name="Straight Connector 37">
            <a:extLst>
              <a:ext uri="{FF2B5EF4-FFF2-40B4-BE49-F238E27FC236}">
                <a16:creationId xmlns:a16="http://schemas.microsoft.com/office/drawing/2014/main" id="{66F01420-E00A-46BC-9AE5-EDE89E81F291}"/>
              </a:ext>
              <a:ext uri="{C183D7F6-B498-43B3-948B-1728B52AA6E4}">
                <adec:decorative xmlns:adec="http://schemas.microsoft.com/office/drawing/2017/decorative" val="1"/>
              </a:ext>
            </a:extLst>
          </p:cNvPr>
          <p:cNvCxnSpPr/>
          <p:nvPr/>
        </p:nvCxnSpPr>
        <p:spPr>
          <a:xfrm>
            <a:off x="548640" y="3263024"/>
            <a:ext cx="4389120" cy="0"/>
          </a:xfrm>
          <a:prstGeom prst="line">
            <a:avLst/>
          </a:prstGeom>
          <a:ln w="19050" cap="rnd">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D210877-354A-400E-B4FF-A1264FC8AB56}"/>
              </a:ext>
              <a:ext uri="{C183D7F6-B498-43B3-948B-1728B52AA6E4}">
                <adec:decorative xmlns:adec="http://schemas.microsoft.com/office/drawing/2017/decorative" val="1"/>
              </a:ext>
            </a:extLst>
          </p:cNvPr>
          <p:cNvCxnSpPr/>
          <p:nvPr/>
        </p:nvCxnSpPr>
        <p:spPr>
          <a:xfrm>
            <a:off x="548640" y="4803978"/>
            <a:ext cx="3200400" cy="0"/>
          </a:xfrm>
          <a:prstGeom prst="line">
            <a:avLst/>
          </a:prstGeom>
          <a:ln w="19050" cap="rnd">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B7BEF7F7-EB30-4299-8C3B-367540ED9033}"/>
              </a:ext>
            </a:extLst>
          </p:cNvPr>
          <p:cNvSpPr>
            <a:spLocks noGrp="1"/>
          </p:cNvSpPr>
          <p:nvPr>
            <p:ph type="body" sz="quarter" idx="16"/>
          </p:nvPr>
        </p:nvSpPr>
        <p:spPr/>
        <p:txBody>
          <a:bodyPr/>
          <a:lstStyle/>
          <a:p>
            <a:r>
              <a:rPr lang="en-US" sz="3200" dirty="0"/>
              <a:t>Select Exams</a:t>
            </a:r>
            <a:r>
              <a:rPr lang="en-US" dirty="0"/>
              <a:t>	</a:t>
            </a:r>
          </a:p>
        </p:txBody>
      </p:sp>
    </p:spTree>
    <p:extLst>
      <p:ext uri="{BB962C8B-B14F-4D97-AF65-F5344CB8AC3E}">
        <p14:creationId xmlns:p14="http://schemas.microsoft.com/office/powerpoint/2010/main" val="2275175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A88C8-2618-471E-9359-BB1AD7E6AA94}"/>
              </a:ext>
            </a:extLst>
          </p:cNvPr>
          <p:cNvSpPr>
            <a:spLocks noGrp="1"/>
          </p:cNvSpPr>
          <p:nvPr>
            <p:ph type="title"/>
          </p:nvPr>
        </p:nvSpPr>
        <p:spPr/>
        <p:txBody>
          <a:bodyPr>
            <a:normAutofit fontScale="90000"/>
          </a:bodyPr>
          <a:lstStyle/>
          <a:p>
            <a:r>
              <a:rPr lang="en-US" sz="5400" dirty="0">
                <a:solidFill>
                  <a:srgbClr val="92D050"/>
                </a:solidFill>
              </a:rPr>
              <a:t>Lets go!</a:t>
            </a:r>
            <a:br>
              <a:rPr lang="en-US" sz="5400" dirty="0">
                <a:solidFill>
                  <a:srgbClr val="92D050"/>
                </a:solidFill>
              </a:rPr>
            </a:br>
            <a:br>
              <a:rPr lang="en-US" sz="5400" dirty="0">
                <a:solidFill>
                  <a:srgbClr val="92D050"/>
                </a:solidFill>
              </a:rPr>
            </a:br>
            <a:r>
              <a:rPr lang="en-US" sz="5400" dirty="0">
                <a:solidFill>
                  <a:srgbClr val="FF0000"/>
                </a:solidFill>
              </a:rPr>
              <a:t>Registration will open in September! Please check back.</a:t>
            </a:r>
          </a:p>
        </p:txBody>
      </p:sp>
      <p:sp>
        <p:nvSpPr>
          <p:cNvPr id="3" name="Content Placeholder 2">
            <a:extLst>
              <a:ext uri="{FF2B5EF4-FFF2-40B4-BE49-F238E27FC236}">
                <a16:creationId xmlns:a16="http://schemas.microsoft.com/office/drawing/2014/main" id="{18924331-368A-4456-8C41-AE9C15FB96EF}"/>
              </a:ext>
            </a:extLst>
          </p:cNvPr>
          <p:cNvSpPr>
            <a:spLocks noGrp="1"/>
          </p:cNvSpPr>
          <p:nvPr>
            <p:ph sz="quarter" idx="13"/>
          </p:nvPr>
        </p:nvSpPr>
        <p:spPr>
          <a:xfrm>
            <a:off x="762000" y="3206779"/>
            <a:ext cx="10898293" cy="3660648"/>
          </a:xfrm>
        </p:spPr>
        <p:txBody>
          <a:bodyPr>
            <a:normAutofit/>
          </a:bodyPr>
          <a:lstStyle/>
          <a:p>
            <a:pPr marL="0" indent="0">
              <a:buNone/>
            </a:pPr>
            <a:endParaRPr lang="en-US" sz="5400" dirty="0">
              <a:solidFill>
                <a:srgbClr val="00B0F0"/>
              </a:solidFill>
              <a:hlinkClick r:id="rId2"/>
            </a:endParaRPr>
          </a:p>
          <a:p>
            <a:pPr marL="0" indent="0">
              <a:buNone/>
            </a:pPr>
            <a:r>
              <a:rPr lang="en-US" sz="5400" dirty="0">
                <a:solidFill>
                  <a:srgbClr val="00B0F0"/>
                </a:solidFill>
                <a:hlinkClick r:id="rId2"/>
              </a:rPr>
              <a:t>www.totalregistration.net/ap/450402</a:t>
            </a:r>
            <a:endParaRPr lang="en-US" sz="5400" dirty="0">
              <a:solidFill>
                <a:srgbClr val="00B0F0"/>
              </a:solidFill>
            </a:endParaRPr>
          </a:p>
          <a:p>
            <a:pPr marL="0" indent="0">
              <a:buNone/>
            </a:pPr>
            <a:endParaRPr lang="en-US" sz="5400" dirty="0">
              <a:solidFill>
                <a:srgbClr val="00B0F0"/>
              </a:solidFill>
            </a:endParaRPr>
          </a:p>
        </p:txBody>
      </p:sp>
      <p:sp>
        <p:nvSpPr>
          <p:cNvPr id="4" name="Picture Placeholder 3">
            <a:extLst>
              <a:ext uri="{FF2B5EF4-FFF2-40B4-BE49-F238E27FC236}">
                <a16:creationId xmlns:a16="http://schemas.microsoft.com/office/drawing/2014/main" id="{105D05A7-61A8-497B-BA23-FAF83A72F6B5}"/>
              </a:ext>
            </a:extLst>
          </p:cNvPr>
          <p:cNvSpPr>
            <a:spLocks noGrp="1"/>
          </p:cNvSpPr>
          <p:nvPr>
            <p:ph type="pic" sz="quarter" idx="15"/>
          </p:nvPr>
        </p:nvSpPr>
        <p:spPr/>
      </p:sp>
      <p:sp>
        <p:nvSpPr>
          <p:cNvPr id="5" name="Slide Number Placeholder 4">
            <a:extLst>
              <a:ext uri="{FF2B5EF4-FFF2-40B4-BE49-F238E27FC236}">
                <a16:creationId xmlns:a16="http://schemas.microsoft.com/office/drawing/2014/main" id="{4E84A556-4AB1-4EEC-ADD8-CB4BF7B8D84E}"/>
              </a:ext>
            </a:extLst>
          </p:cNvPr>
          <p:cNvSpPr>
            <a:spLocks noGrp="1"/>
          </p:cNvSpPr>
          <p:nvPr>
            <p:ph type="sldNum" sz="quarter" idx="4"/>
          </p:nvPr>
        </p:nvSpPr>
        <p:spPr/>
        <p:txBody>
          <a:bodyPr/>
          <a:lstStyle/>
          <a:p>
            <a:fld id="{4FAB73BC-B049-4115-A692-8D63A059BFB8}" type="slidenum">
              <a:rPr lang="en-US" noProof="0" smtClean="0"/>
              <a:pPr/>
              <a:t>6</a:t>
            </a:fld>
            <a:endParaRPr lang="en-US" noProof="0" dirty="0"/>
          </a:p>
        </p:txBody>
      </p:sp>
    </p:spTree>
    <p:extLst>
      <p:ext uri="{BB962C8B-B14F-4D97-AF65-F5344CB8AC3E}">
        <p14:creationId xmlns:p14="http://schemas.microsoft.com/office/powerpoint/2010/main" val="2032084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7C8B6-76AD-4824-912C-6B7E42B6609C}"/>
              </a:ext>
            </a:extLst>
          </p:cNvPr>
          <p:cNvSpPr>
            <a:spLocks noGrp="1"/>
          </p:cNvSpPr>
          <p:nvPr>
            <p:ph type="title"/>
          </p:nvPr>
        </p:nvSpPr>
        <p:spPr>
          <a:xfrm>
            <a:off x="2743200" y="838200"/>
            <a:ext cx="11109960" cy="707886"/>
          </a:xfrm>
        </p:spPr>
        <p:txBody>
          <a:bodyPr>
            <a:noAutofit/>
          </a:bodyPr>
          <a:lstStyle/>
          <a:p>
            <a:r>
              <a:rPr lang="en-US" sz="4400" dirty="0">
                <a:solidFill>
                  <a:schemeClr val="accent2"/>
                </a:solidFill>
              </a:rPr>
              <a:t>This is a two step process!!</a:t>
            </a:r>
          </a:p>
        </p:txBody>
      </p:sp>
      <p:pic>
        <p:nvPicPr>
          <p:cNvPr id="10" name="Picture Placeholder 9">
            <a:extLst>
              <a:ext uri="{FF2B5EF4-FFF2-40B4-BE49-F238E27FC236}">
                <a16:creationId xmlns:a16="http://schemas.microsoft.com/office/drawing/2014/main" id="{186D0BAA-F5E3-4873-BA77-B2E088B9125D}"/>
              </a:ext>
            </a:extLst>
          </p:cNvPr>
          <p:cNvPicPr>
            <a:picLocks noGrp="1" noChangeAspect="1"/>
          </p:cNvPicPr>
          <p:nvPr>
            <p:ph type="pic" sz="quarter" idx="17"/>
          </p:nvPr>
        </p:nvPicPr>
        <p:blipFill>
          <a:blip r:embed="rId2">
            <a:extLst>
              <a:ext uri="{837473B0-CC2E-450A-ABE3-18F120FF3D39}">
                <a1611:picAttrSrcUrl xmlns:a1611="http://schemas.microsoft.com/office/drawing/2016/11/main" r:id="rId3"/>
              </a:ext>
            </a:extLst>
          </a:blip>
          <a:srcRect t="31129" b="31129"/>
          <a:stretch>
            <a:fillRect/>
          </a:stretch>
        </p:blipFill>
        <p:spPr>
          <a:xfrm>
            <a:off x="8458200" y="784043"/>
            <a:ext cx="3276600" cy="1524085"/>
          </a:xfrm>
        </p:spPr>
      </p:pic>
      <p:sp>
        <p:nvSpPr>
          <p:cNvPr id="6" name="Slide Number Placeholder 5">
            <a:extLst>
              <a:ext uri="{FF2B5EF4-FFF2-40B4-BE49-F238E27FC236}">
                <a16:creationId xmlns:a16="http://schemas.microsoft.com/office/drawing/2014/main" id="{A421CCED-06A1-4464-9F9B-773270364393}"/>
              </a:ext>
            </a:extLst>
          </p:cNvPr>
          <p:cNvSpPr>
            <a:spLocks noGrp="1"/>
          </p:cNvSpPr>
          <p:nvPr>
            <p:ph type="sldNum" sz="quarter" idx="4"/>
          </p:nvPr>
        </p:nvSpPr>
        <p:spPr/>
        <p:txBody>
          <a:bodyPr/>
          <a:lstStyle/>
          <a:p>
            <a:fld id="{4FAB73BC-B049-4115-A692-8D63A059BFB8}" type="slidenum">
              <a:rPr lang="en-US" noProof="0" smtClean="0"/>
              <a:pPr/>
              <a:t>7</a:t>
            </a:fld>
            <a:endParaRPr lang="en-US" noProof="0" dirty="0"/>
          </a:p>
        </p:txBody>
      </p:sp>
      <p:pic>
        <p:nvPicPr>
          <p:cNvPr id="1026" name="Picture 2" descr="Total Registration Logo">
            <a:extLst>
              <a:ext uri="{FF2B5EF4-FFF2-40B4-BE49-F238E27FC236}">
                <a16:creationId xmlns:a16="http://schemas.microsoft.com/office/drawing/2014/main" id="{6095B523-1919-4843-9B71-3C81FAE4EF72}"/>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838200" y="4116623"/>
            <a:ext cx="4648199" cy="16460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PINION: College Board Exploits Poor Students – BASH Cub">
            <a:extLst>
              <a:ext uri="{FF2B5EF4-FFF2-40B4-BE49-F238E27FC236}">
                <a16:creationId xmlns:a16="http://schemas.microsoft.com/office/drawing/2014/main" id="{65FFA895-4F46-4BBD-A657-CB49795E14B2}"/>
              </a:ext>
            </a:extLst>
          </p:cNvPr>
          <p:cNvPicPr>
            <a:picLocks noGrp="1" noChangeAspect="1" noChangeArrowheads="1"/>
          </p:cNvPicPr>
          <p:nvPr>
            <p:ph sz="quarter" idx="19"/>
          </p:nvPr>
        </p:nvPicPr>
        <p:blipFill>
          <a:blip r:embed="rId5">
            <a:extLst>
              <a:ext uri="{28A0092B-C50C-407E-A947-70E740481C1C}">
                <a14:useLocalDpi xmlns:a14="http://schemas.microsoft.com/office/drawing/2010/main" val="0"/>
              </a:ext>
            </a:extLst>
          </a:blip>
          <a:srcRect/>
          <a:stretch>
            <a:fillRect/>
          </a:stretch>
        </p:blipFill>
        <p:spPr bwMode="auto">
          <a:xfrm>
            <a:off x="6477001" y="3657600"/>
            <a:ext cx="42672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107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FBCF731-478B-42B2-B3C6-ECCC3D68E00B}"/>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a:xfrm>
            <a:off x="0" y="0"/>
            <a:ext cx="8329286" cy="6858000"/>
          </a:xfrm>
        </p:spPr>
      </p:pic>
      <p:sp>
        <p:nvSpPr>
          <p:cNvPr id="74" name="Text Placeholder 73">
            <a:extLst>
              <a:ext uri="{FF2B5EF4-FFF2-40B4-BE49-F238E27FC236}">
                <a16:creationId xmlns:a16="http://schemas.microsoft.com/office/drawing/2014/main" id="{C20719F7-6849-4C36-ACDB-C1AE2AAC74AD}"/>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dirty="0"/>
          </a:p>
        </p:txBody>
      </p:sp>
      <p:sp>
        <p:nvSpPr>
          <p:cNvPr id="43" name="Title 42">
            <a:extLst>
              <a:ext uri="{FF2B5EF4-FFF2-40B4-BE49-F238E27FC236}">
                <a16:creationId xmlns:a16="http://schemas.microsoft.com/office/drawing/2014/main" id="{CF39D3B5-ABDB-4DFF-8107-EF97569C9BBE}"/>
              </a:ext>
            </a:extLst>
          </p:cNvPr>
          <p:cNvSpPr>
            <a:spLocks noGrp="1"/>
          </p:cNvSpPr>
          <p:nvPr>
            <p:ph type="ctrTitle"/>
          </p:nvPr>
        </p:nvSpPr>
        <p:spPr>
          <a:xfrm>
            <a:off x="1257300" y="2057400"/>
            <a:ext cx="4114800" cy="3886200"/>
          </a:xfrm>
        </p:spPr>
        <p:txBody>
          <a:bodyPr/>
          <a:lstStyle/>
          <a:p>
            <a:r>
              <a:rPr lang="en-US" sz="4800" dirty="0"/>
              <a:t>Almost done!</a:t>
            </a:r>
          </a:p>
        </p:txBody>
      </p:sp>
      <p:sp>
        <p:nvSpPr>
          <p:cNvPr id="44" name="Subtitle 43">
            <a:extLst>
              <a:ext uri="{FF2B5EF4-FFF2-40B4-BE49-F238E27FC236}">
                <a16:creationId xmlns:a16="http://schemas.microsoft.com/office/drawing/2014/main" id="{F522C824-2C48-4465-AABE-F46286D9ECD5}"/>
              </a:ext>
            </a:extLst>
          </p:cNvPr>
          <p:cNvSpPr>
            <a:spLocks noGrp="1"/>
          </p:cNvSpPr>
          <p:nvPr>
            <p:ph type="subTitle" idx="1"/>
          </p:nvPr>
        </p:nvSpPr>
        <p:spPr/>
        <p:txBody>
          <a:bodyPr>
            <a:normAutofit fontScale="92500"/>
          </a:bodyPr>
          <a:lstStyle/>
          <a:p>
            <a:r>
              <a:rPr lang="en-US" sz="4000" dirty="0"/>
              <a:t>Go to:</a:t>
            </a:r>
          </a:p>
          <a:p>
            <a:r>
              <a:rPr lang="en-US" sz="4000" dirty="0"/>
              <a:t>myap.collegeboard.org</a:t>
            </a:r>
          </a:p>
        </p:txBody>
      </p:sp>
      <p:sp>
        <p:nvSpPr>
          <p:cNvPr id="75" name="Text Placeholder 74">
            <a:extLst>
              <a:ext uri="{FF2B5EF4-FFF2-40B4-BE49-F238E27FC236}">
                <a16:creationId xmlns:a16="http://schemas.microsoft.com/office/drawing/2014/main" id="{6488F643-327C-4A41-9703-B4932AF5A2C9}"/>
              </a:ext>
              <a:ext uri="{C183D7F6-B498-43B3-948B-1728B52AA6E4}">
                <adec:decorative xmlns:adec="http://schemas.microsoft.com/office/drawing/2017/decorative" val="1"/>
              </a:ext>
            </a:extLst>
          </p:cNvPr>
          <p:cNvSpPr>
            <a:spLocks noGrp="1"/>
          </p:cNvSpPr>
          <p:nvPr>
            <p:ph type="body" sz="quarter" idx="13"/>
          </p:nvPr>
        </p:nvSpPr>
        <p:spPr/>
        <p:txBody>
          <a:bodyPr>
            <a:normAutofit fontScale="55000" lnSpcReduction="20000"/>
          </a:bodyPr>
          <a:lstStyle/>
          <a:p>
            <a:endParaRPr lang="en-US" dirty="0"/>
          </a:p>
        </p:txBody>
      </p:sp>
      <p:sp>
        <p:nvSpPr>
          <p:cNvPr id="76" name="Text Placeholder 75">
            <a:extLst>
              <a:ext uri="{FF2B5EF4-FFF2-40B4-BE49-F238E27FC236}">
                <a16:creationId xmlns:a16="http://schemas.microsoft.com/office/drawing/2014/main" id="{8EE4272D-3A75-4E40-B1D6-C8D1636AB572}"/>
              </a:ext>
              <a:ext uri="{C183D7F6-B498-43B3-948B-1728B52AA6E4}">
                <adec:decorative xmlns:adec="http://schemas.microsoft.com/office/drawing/2017/decorative" val="1"/>
              </a:ext>
            </a:extLst>
          </p:cNvPr>
          <p:cNvSpPr>
            <a:spLocks noGrp="1"/>
          </p:cNvSpPr>
          <p:nvPr>
            <p:ph type="body" sz="quarter" idx="14"/>
          </p:nvPr>
        </p:nvSpPr>
        <p:spPr/>
        <p:txBody>
          <a:bodyPr>
            <a:normAutofit fontScale="55000" lnSpcReduction="20000"/>
          </a:bodyPr>
          <a:lstStyle/>
          <a:p>
            <a:endParaRPr lang="en-US" dirty="0"/>
          </a:p>
        </p:txBody>
      </p:sp>
    </p:spTree>
    <p:extLst>
      <p:ext uri="{BB962C8B-B14F-4D97-AF65-F5344CB8AC3E}">
        <p14:creationId xmlns:p14="http://schemas.microsoft.com/office/powerpoint/2010/main" val="3202840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4F0E6-A1A5-4411-9F0A-2A656FF9FC8E}"/>
              </a:ext>
            </a:extLst>
          </p:cNvPr>
          <p:cNvSpPr>
            <a:spLocks noGrp="1"/>
          </p:cNvSpPr>
          <p:nvPr>
            <p:ph type="title"/>
          </p:nvPr>
        </p:nvSpPr>
        <p:spPr>
          <a:xfrm>
            <a:off x="548640" y="990600"/>
            <a:ext cx="10805160" cy="5349240"/>
          </a:xfrm>
        </p:spPr>
        <p:txBody>
          <a:bodyPr>
            <a:normAutofit fontScale="90000"/>
          </a:bodyPr>
          <a:lstStyle/>
          <a:p>
            <a:r>
              <a:rPr lang="en-US" dirty="0">
                <a:solidFill>
                  <a:schemeClr val="tx2">
                    <a:lumMod val="60000"/>
                    <a:lumOff val="40000"/>
                  </a:schemeClr>
                </a:solidFill>
              </a:rPr>
              <a:t>Create a new account or log back in</a:t>
            </a:r>
            <a:br>
              <a:rPr lang="en-US" dirty="0"/>
            </a:br>
            <a:br>
              <a:rPr lang="en-US" dirty="0"/>
            </a:br>
            <a:r>
              <a:rPr lang="en-US" dirty="0"/>
              <a:t>	</a:t>
            </a:r>
            <a:r>
              <a:rPr lang="en-US" dirty="0">
                <a:solidFill>
                  <a:srgbClr val="92D050"/>
                </a:solidFill>
              </a:rPr>
              <a:t>Yellow tab (Join class)</a:t>
            </a:r>
            <a:br>
              <a:rPr lang="en-US" dirty="0">
                <a:solidFill>
                  <a:srgbClr val="92D050"/>
                </a:solidFill>
              </a:rPr>
            </a:br>
            <a:br>
              <a:rPr lang="en-US" dirty="0">
                <a:solidFill>
                  <a:srgbClr val="92D050"/>
                </a:solidFill>
              </a:rPr>
            </a:br>
            <a:r>
              <a:rPr lang="en-US" dirty="0">
                <a:solidFill>
                  <a:srgbClr val="92D050"/>
                </a:solidFill>
              </a:rPr>
              <a:t>	use the Join codes provided on Total Registration or by 	teacher</a:t>
            </a:r>
            <a:br>
              <a:rPr lang="en-US" dirty="0">
                <a:solidFill>
                  <a:srgbClr val="92D050"/>
                </a:solidFill>
              </a:rPr>
            </a:br>
            <a:r>
              <a:rPr lang="en-US" dirty="0">
                <a:solidFill>
                  <a:srgbClr val="92D050"/>
                </a:solidFill>
              </a:rPr>
              <a:t>	</a:t>
            </a:r>
            <a:br>
              <a:rPr lang="en-US" dirty="0">
                <a:solidFill>
                  <a:srgbClr val="92D050"/>
                </a:solidFill>
              </a:rPr>
            </a:br>
            <a:r>
              <a:rPr lang="en-US" dirty="0">
                <a:solidFill>
                  <a:srgbClr val="92D050"/>
                </a:solidFill>
              </a:rPr>
              <a:t>	click register</a:t>
            </a:r>
            <a:br>
              <a:rPr lang="en-US" dirty="0">
                <a:solidFill>
                  <a:srgbClr val="92D050"/>
                </a:solidFill>
              </a:rPr>
            </a:br>
            <a:br>
              <a:rPr lang="en-US" dirty="0">
                <a:solidFill>
                  <a:srgbClr val="92D050"/>
                </a:solidFill>
              </a:rPr>
            </a:br>
            <a:r>
              <a:rPr lang="en-US" dirty="0">
                <a:solidFill>
                  <a:srgbClr val="92D050"/>
                </a:solidFill>
              </a:rPr>
              <a:t>	Follow the same steps to register for more than 1 course</a:t>
            </a:r>
            <a:br>
              <a:rPr lang="en-US" dirty="0"/>
            </a:br>
            <a:br>
              <a:rPr lang="en-US" dirty="0"/>
            </a:br>
            <a:r>
              <a:rPr lang="en-US" dirty="0"/>
              <a:t>	</a:t>
            </a:r>
          </a:p>
        </p:txBody>
      </p:sp>
      <p:sp>
        <p:nvSpPr>
          <p:cNvPr id="3" name="Slide Number Placeholder 2">
            <a:extLst>
              <a:ext uri="{FF2B5EF4-FFF2-40B4-BE49-F238E27FC236}">
                <a16:creationId xmlns:a16="http://schemas.microsoft.com/office/drawing/2014/main" id="{01E1D7F3-670F-452F-9DCC-3108EDCB42DE}"/>
              </a:ext>
            </a:extLst>
          </p:cNvPr>
          <p:cNvSpPr>
            <a:spLocks noGrp="1"/>
          </p:cNvSpPr>
          <p:nvPr>
            <p:ph type="sldNum" sz="quarter" idx="4"/>
          </p:nvPr>
        </p:nvSpPr>
        <p:spPr/>
        <p:txBody>
          <a:bodyPr/>
          <a:lstStyle/>
          <a:p>
            <a:fld id="{4FAB73BC-B049-4115-A692-8D63A059BFB8}" type="slidenum">
              <a:rPr lang="en-US" noProof="0" smtClean="0"/>
              <a:pPr/>
              <a:t>9</a:t>
            </a:fld>
            <a:endParaRPr lang="en-US" noProof="0" dirty="0"/>
          </a:p>
        </p:txBody>
      </p:sp>
    </p:spTree>
    <p:extLst>
      <p:ext uri="{BB962C8B-B14F-4D97-AF65-F5344CB8AC3E}">
        <p14:creationId xmlns:p14="http://schemas.microsoft.com/office/powerpoint/2010/main" val="3450522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rnClassicBlock-3">
  <a:themeElements>
    <a:clrScheme name="MSFT_ELT_ModernClassicBlock_03">
      <a:dk1>
        <a:sysClr val="windowText" lastClr="000000"/>
      </a:dk1>
      <a:lt1>
        <a:sysClr val="window" lastClr="FFFFFF"/>
      </a:lt1>
      <a:dk2>
        <a:srgbClr val="43467B"/>
      </a:dk2>
      <a:lt2>
        <a:srgbClr val="DFE3E5"/>
      </a:lt2>
      <a:accent1>
        <a:srgbClr val="43467B"/>
      </a:accent1>
      <a:accent2>
        <a:srgbClr val="E58C09"/>
      </a:accent2>
      <a:accent3>
        <a:srgbClr val="2683C6"/>
      </a:accent3>
      <a:accent4>
        <a:srgbClr val="EEC621"/>
      </a:accent4>
      <a:accent5>
        <a:srgbClr val="1D9BA1"/>
      </a:accent5>
      <a:accent6>
        <a:srgbClr val="87175F"/>
      </a:accent6>
      <a:hlink>
        <a:srgbClr val="0070C0"/>
      </a:hlink>
      <a:folHlink>
        <a:srgbClr val="C00000"/>
      </a:folHlink>
    </a:clrScheme>
    <a:fontScheme name="MSFT_ELT_ModernClassicBlock_03">
      <a:majorFont>
        <a:latin typeface="Tw Cen MT Condensed"/>
        <a:ea typeface=""/>
        <a:cs typeface=""/>
      </a:majorFont>
      <a:minorFont>
        <a:latin typeface="Tw Cen MT"/>
        <a:ea typeface=""/>
        <a:cs typeface=""/>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ELT_Template_ModernClassicBlockLT_v4" id="{30DDF308-B484-4DB0-8959-4BA762476498}" vid="{49FD44A8-5F40-4E6E-BC83-04BD3C4DB2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9fc9171bb41dc08635275f351de8590">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29387215989a890c06011de04edfe97d"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9BFCA5F6-1A5A-4D78-BDE2-C793B61E0E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06BD98-E608-40A1-98A8-93D5976215CA}">
  <ds:schemaRefs>
    <ds:schemaRef ds:uri="http://schemas.microsoft.com/sharepoint/v3/contenttype/forms"/>
  </ds:schemaRefs>
</ds:datastoreItem>
</file>

<file path=customXml/itemProps3.xml><?xml version="1.0" encoding="utf-8"?>
<ds:datastoreItem xmlns:ds="http://schemas.openxmlformats.org/officeDocument/2006/customXml" ds:itemID="{6A86D9CC-0D9D-4BFE-B3F3-26F480BF8C8A}">
  <ds:schemaRefs>
    <ds:schemaRef ds:uri="http://schemas.microsoft.com/office/2006/metadata/properties"/>
    <ds:schemaRef ds:uri="71af3243-3dd4-4a8d-8c0d-dd76da1f02a5"/>
    <ds:schemaRef ds:uri="http://purl.org/dc/elements/1.1/"/>
    <ds:schemaRef ds:uri="http://schemas.microsoft.com/office/infopath/2007/PartnerControls"/>
    <ds:schemaRef ds:uri="16c05727-aa75-4e4a-9b5f-8a80a1165891"/>
    <ds:schemaRef ds:uri="http://purl.org/dc/dcmitype/"/>
    <ds:schemaRef ds:uri="http://schemas.microsoft.com/office/2006/documentManagement/typ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Modern classic block presentation</Template>
  <TotalTime>0</TotalTime>
  <Words>372</Words>
  <Application>Microsoft Macintosh PowerPoint</Application>
  <PresentationFormat>Widescreen</PresentationFormat>
  <Paragraphs>56</Paragraphs>
  <Slides>10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Tw Cen MT</vt:lpstr>
      <vt:lpstr>Tw Cen MT Condensed</vt:lpstr>
      <vt:lpstr>Wingdings 3</vt:lpstr>
      <vt:lpstr>ModernClassicBlock-3</vt:lpstr>
      <vt:lpstr>2027 AP Exam Payment and registration process Fall 2026  Dr. Jodene Jensen Ap coordinator Jodene.jensen@canyonsdistrict.org </vt:lpstr>
      <vt:lpstr>Key details:</vt:lpstr>
      <vt:lpstr>Fee information: </vt:lpstr>
      <vt:lpstr>This is a two step process!!</vt:lpstr>
      <vt:lpstr>Total registration</vt:lpstr>
      <vt:lpstr>Lets go!  Registration will open in September! Please check back.</vt:lpstr>
      <vt:lpstr>This is a two step process!!</vt:lpstr>
      <vt:lpstr>Almost done!</vt:lpstr>
      <vt:lpstr>Create a new account or log back in   Yellow tab (Join class)   use the Join codes provided on Total Registration or by  teacher    click register   Follow the same steps to register for more than 1 course   </vt:lpstr>
      <vt:lpstr>Remember!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2022-09-02T17:07:30Z</dcterms:created>
  <dcterms:modified xsi:type="dcterms:W3CDTF">2026-08-31T20:10:33Z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