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954" r:id="rId4"/>
  </p:sldMasterIdLst>
  <p:notesMasterIdLst>
    <p:notesMasterId r:id="rId15"/>
  </p:notesMasterIdLst>
  <p:handoutMasterIdLst>
    <p:handoutMasterId r:id="rId16"/>
  </p:handoutMasterIdLst>
  <p:sldIdLst>
    <p:sldId id="261" r:id="rId5"/>
    <p:sldId id="273" r:id="rId6"/>
    <p:sldId id="280" r:id="rId7"/>
    <p:sldId id="315" r:id="rId8"/>
    <p:sldId id="300" r:id="rId9"/>
    <p:sldId id="316" r:id="rId10"/>
    <p:sldId id="321" r:id="rId11"/>
    <p:sldId id="306" r:id="rId12"/>
    <p:sldId id="318" r:id="rId13"/>
    <p:sldId id="31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EEEE"/>
    <a:srgbClr val="87175F"/>
    <a:srgbClr val="EEC621"/>
    <a:srgbClr val="E58C09"/>
    <a:srgbClr val="43467B"/>
    <a:srgbClr val="AEA422"/>
    <a:srgbClr val="F69E1D"/>
    <a:srgbClr val="E19E6B"/>
    <a:srgbClr val="75503A"/>
    <a:srgbClr val="DDB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49" autoAdjust="0"/>
    <p:restoredTop sz="95034" autoAdjust="0"/>
  </p:normalViewPr>
  <p:slideViewPr>
    <p:cSldViewPr>
      <p:cViewPr varScale="1">
        <p:scale>
          <a:sx n="131" d="100"/>
          <a:sy n="131" d="100"/>
        </p:scale>
        <p:origin x="880" y="184"/>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w Cen MT" panose="020B0602020104020603" pitchFamily="34" charset="0"/>
            </a:endParaRPr>
          </a:p>
        </p:txBody>
      </p:sp>
      <p:sp>
        <p:nvSpPr>
          <p:cNvPr id="3" name="Date Placeholder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33E32-5603-440A-ACDD-7442C88C5FED}" type="datetimeFigureOut">
              <a:rPr lang="en-US" smtClean="0">
                <a:latin typeface="Tw Cen MT" panose="020B0602020104020603" pitchFamily="34" charset="0"/>
              </a:rPr>
              <a:t>8/8/25</a:t>
            </a:fld>
            <a:endParaRPr lang="en-US" dirty="0">
              <a:latin typeface="Tw Cen MT" panose="020B0602020104020603" pitchFamily="34" charset="0"/>
            </a:endParaRPr>
          </a:p>
        </p:txBody>
      </p:sp>
      <p:sp>
        <p:nvSpPr>
          <p:cNvPr id="4" name="Footer Placeholder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w Cen MT" panose="020B0602020104020603" pitchFamily="34" charset="0"/>
            </a:endParaRPr>
          </a:p>
        </p:txBody>
      </p:sp>
      <p:sp>
        <p:nvSpPr>
          <p:cNvPr id="5" name="Slide Number Placeholder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B1589-0F8A-400D-AEF4-57688446A2F5}" type="slidenum">
              <a:rPr lang="en-US" smtClean="0">
                <a:latin typeface="Tw Cen MT" panose="020B0602020104020603" pitchFamily="34" charset="0"/>
              </a:rPr>
              <a:t>‹#›</a:t>
            </a:fld>
            <a:endParaRPr lang="en-US" dirty="0">
              <a:latin typeface="Tw Cen MT" panose="020B0602020104020603"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w Cen MT" panose="020B0602020104020603" pitchFamily="34" charset="0"/>
              </a:defRPr>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w Cen MT" panose="020B0602020104020603" pitchFamily="34" charset="0"/>
              </a:defRPr>
            </a:lvl1pPr>
          </a:lstStyle>
          <a:p>
            <a:fld id="{AF4A386A-BFE4-4655-9801-CBB04655F27A}" type="datetimeFigureOut">
              <a:rPr lang="en-US" noProof="0" smtClean="0"/>
              <a:pPr/>
              <a:t>8/8/25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w Cen MT" panose="020B0602020104020603" pitchFamily="34" charset="0"/>
              </a:defRPr>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w Cen MT" panose="020B0602020104020603" pitchFamily="34" charset="0"/>
              </a:defRPr>
            </a:lvl1pPr>
          </a:lstStyle>
          <a:p>
            <a:fld id="{DAE5FABD-26C8-4F74-B1E3-45BC91BC9D7B}" type="slidenum">
              <a:rPr lang="en-US" noProof="0" smtClean="0"/>
              <a:pPr/>
              <a:t>‹#›</a:t>
            </a:fld>
            <a:endParaRPr lang="en-US" noProof="0" dirty="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w Cen MT" panose="020B0602020104020603" pitchFamily="34" charset="0"/>
        <a:ea typeface="+mn-ea"/>
        <a:cs typeface="+mn-cs"/>
      </a:defRPr>
    </a:lvl1pPr>
    <a:lvl2pPr marL="457200" algn="l" defTabSz="914400" rtl="0" eaLnBrk="1" latinLnBrk="0" hangingPunct="1">
      <a:defRPr sz="1200" kern="1200">
        <a:solidFill>
          <a:schemeClr val="tx1"/>
        </a:solidFill>
        <a:latin typeface="Tw Cen MT" panose="020B0602020104020603" pitchFamily="34" charset="0"/>
        <a:ea typeface="+mn-ea"/>
        <a:cs typeface="+mn-cs"/>
      </a:defRPr>
    </a:lvl2pPr>
    <a:lvl3pPr marL="914400" algn="l" defTabSz="914400" rtl="0" eaLnBrk="1" latinLnBrk="0" hangingPunct="1">
      <a:defRPr sz="1200" kern="1200">
        <a:solidFill>
          <a:schemeClr val="tx1"/>
        </a:solidFill>
        <a:latin typeface="Tw Cen MT" panose="020B0602020104020603" pitchFamily="34" charset="0"/>
        <a:ea typeface="+mn-ea"/>
        <a:cs typeface="+mn-cs"/>
      </a:defRPr>
    </a:lvl3pPr>
    <a:lvl4pPr marL="1371600" algn="l" defTabSz="914400" rtl="0" eaLnBrk="1" latinLnBrk="0" hangingPunct="1">
      <a:defRPr sz="1200" kern="1200">
        <a:solidFill>
          <a:schemeClr val="tx1"/>
        </a:solidFill>
        <a:latin typeface="Tw Cen MT" panose="020B0602020104020603" pitchFamily="34" charset="0"/>
        <a:ea typeface="+mn-ea"/>
        <a:cs typeface="+mn-cs"/>
      </a:defRPr>
    </a:lvl4pPr>
    <a:lvl5pPr marL="1828800" algn="l" defTabSz="914400" rtl="0" eaLnBrk="1" latinLnBrk="0" hangingPunct="1">
      <a:defRPr sz="1200" kern="1200">
        <a:solidFill>
          <a:schemeClr val="tx1"/>
        </a:solidFill>
        <a:latin typeface="Tw Cen MT" panose="020B06020201040206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a:t>
            </a:fld>
            <a:endParaRPr lang="en-US" noProof="0" dirty="0"/>
          </a:p>
        </p:txBody>
      </p:sp>
    </p:spTree>
    <p:extLst>
      <p:ext uri="{BB962C8B-B14F-4D97-AF65-F5344CB8AC3E}">
        <p14:creationId xmlns:p14="http://schemas.microsoft.com/office/powerpoint/2010/main" val="3147987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2</a:t>
            </a:fld>
            <a:endParaRPr lang="en-US" noProof="0" dirty="0"/>
          </a:p>
        </p:txBody>
      </p:sp>
    </p:spTree>
    <p:extLst>
      <p:ext uri="{BB962C8B-B14F-4D97-AF65-F5344CB8AC3E}">
        <p14:creationId xmlns:p14="http://schemas.microsoft.com/office/powerpoint/2010/main" val="74491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3</a:t>
            </a:fld>
            <a:endParaRPr lang="en-US" noProof="0" dirty="0"/>
          </a:p>
        </p:txBody>
      </p:sp>
    </p:spTree>
    <p:extLst>
      <p:ext uri="{BB962C8B-B14F-4D97-AF65-F5344CB8AC3E}">
        <p14:creationId xmlns:p14="http://schemas.microsoft.com/office/powerpoint/2010/main" val="352474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5</a:t>
            </a:fld>
            <a:endParaRPr lang="en-US" noProof="0" dirty="0"/>
          </a:p>
        </p:txBody>
      </p:sp>
    </p:spTree>
    <p:extLst>
      <p:ext uri="{BB962C8B-B14F-4D97-AF65-F5344CB8AC3E}">
        <p14:creationId xmlns:p14="http://schemas.microsoft.com/office/powerpoint/2010/main" val="2900598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8</a:t>
            </a:fld>
            <a:endParaRPr lang="en-US" noProof="0" dirty="0"/>
          </a:p>
        </p:txBody>
      </p:sp>
    </p:spTree>
    <p:extLst>
      <p:ext uri="{BB962C8B-B14F-4D97-AF65-F5344CB8AC3E}">
        <p14:creationId xmlns:p14="http://schemas.microsoft.com/office/powerpoint/2010/main" val="3782231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_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_sea gre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Oran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_Pink">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_Light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_Gre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_Blue_Triangle patch 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whit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Text Placeholder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a:lstStyle>
            <a:lvl1pPr marL="0" indent="0">
              <a:buNone/>
              <a:defRPr>
                <a:solidFill>
                  <a:schemeClr val="tx1">
                    <a:alpha val="0"/>
                  </a:schemeClr>
                </a:solidFill>
              </a:defRPr>
            </a:lvl1pPr>
          </a:lstStyle>
          <a:p>
            <a:pPr lvl="0"/>
            <a:r>
              <a:rPr lang="en-US" noProof="0"/>
              <a:t>I</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6" name="Slide Number Placeholder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Content and half horizontal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title Content and half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Image Title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Slide Number Placeholder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Text Placeholder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a:r>
              <a:rPr lang="en-US" noProof="0"/>
              <a:t>Important Content</a:t>
            </a:r>
          </a:p>
        </p:txBody>
      </p:sp>
      <p:sp>
        <p:nvSpPr>
          <p:cNvPr id="8" name="Picture Placeholder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anchor="ctr"/>
          <a:lstStyle>
            <a:lvl1pPr marL="0" indent="0" algn="ctr">
              <a:buNone/>
              <a:defRPr/>
            </a:lvl1pPr>
          </a:lstStyle>
          <a:p>
            <a:r>
              <a:rPr lang="en-US" noProof="0" dirty="0"/>
              <a:t>Icon</a:t>
            </a:r>
          </a:p>
        </p:txBody>
      </p:sp>
      <p:sp>
        <p:nvSpPr>
          <p:cNvPr id="15" name="Slide Number Placeholder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Image Multiple images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4" name="Picture Placeholder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5" name="Picture Placeholder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6" name="Picture Placeholder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with Top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Slide Number Placeholder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7" name="Slide Number Placeholder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a:r>
              <a:rPr lang="en-US" dirty="0"/>
              <a:t>Important Content</a:t>
            </a:r>
            <a:endParaRPr lang="en-GB" dirty="0"/>
          </a:p>
        </p:txBody>
      </p:sp>
      <p:sp>
        <p:nvSpPr>
          <p:cNvPr id="10" name="Slide Number Placeholder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a:lstStyle/>
          <a:p>
            <a:r>
              <a:rPr lang="en-US"/>
              <a:t>Click to edit Master title style</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Text Placeholder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2" name="Text Placeholder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95400" y="1905000"/>
            <a:ext cx="5864382" cy="22752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1295400" y="4297679"/>
            <a:ext cx="407258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3" name="Text Placeholder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4" name="Text Placeholder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a:r>
              <a:rPr lang="en-US" noProof="0"/>
              <a:t>Important Content</a:t>
            </a:r>
          </a:p>
        </p:txBody>
      </p:sp>
      <p:sp>
        <p:nvSpPr>
          <p:cNvPr id="10" name="Slide Number Placeholder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a:lstStyle/>
          <a:p>
            <a:r>
              <a:rPr lang="en-US"/>
              <a:t>Click to edit Master title style</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a:sp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a:spAutoFit/>
          </a:bodyPr>
          <a:lstStyle>
            <a:lvl1pPr marL="0" indent="0">
              <a:buNone/>
              <a:defRPr sz="2400" b="1">
                <a:solidFill>
                  <a:schemeClr val="accent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anchor="ctr"/>
          <a:lstStyle>
            <a:lvl1pPr marL="0" indent="0" algn="ctr">
              <a:buNone/>
              <a:defRPr/>
            </a:lvl1pPr>
          </a:lstStyle>
          <a:p>
            <a:r>
              <a:rPr lang="en-US" noProof="0" dirty="0"/>
              <a:t>Icon</a:t>
            </a:r>
          </a:p>
        </p:txBody>
      </p:sp>
      <p:sp>
        <p:nvSpPr>
          <p:cNvPr id="17" name="Slide Number Placeholder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anchor="ctr"/>
          <a:lstStyle>
            <a:lvl1pPr marL="0" indent="0" algn="ctr">
              <a:buNone/>
              <a:defRPr/>
            </a:lvl1pPr>
          </a:lstStyle>
          <a:p>
            <a:r>
              <a:rPr lang="en-US" noProof="0" dirty="0"/>
              <a:t>Icon</a:t>
            </a:r>
          </a:p>
        </p:txBody>
      </p:sp>
      <p:sp>
        <p:nvSpPr>
          <p:cNvPr id="16" name="Content Placeholder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a:noAutofit/>
          </a:bodyPr>
          <a:lstStyle>
            <a:lvl1pPr marL="0" indent="0">
              <a:buNone/>
              <a:defRPr sz="2400" b="1">
                <a:solidFill>
                  <a:schemeClr val="accent2"/>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anchor="ctr"/>
          <a:lstStyle>
            <a:lvl1pPr marL="0" indent="0" algn="ctr">
              <a:buNone/>
              <a:defRPr/>
            </a:lvl1pPr>
          </a:lstStyle>
          <a:p>
            <a:r>
              <a:rPr lang="en-US" noProof="0" dirty="0"/>
              <a:t>Icon</a:t>
            </a:r>
          </a:p>
        </p:txBody>
      </p:sp>
      <p:sp>
        <p:nvSpPr>
          <p:cNvPr id="21" name="Slide Number Placeholder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Icon Content 2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anchor="ctr">
            <a:noAutofit/>
          </a:bodyPr>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anchor="ctr">
            <a:noAutofit/>
          </a:bodyPr>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Icon Content 3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anchor="ctr">
            <a:sp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anchor="ctr">
            <a:sp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a:lstStyle>
            <a:lvl1pPr>
              <a:defRPr/>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anchor="ctr">
            <a:spAutoFit/>
          </a:bodyPr>
          <a:lstStyle>
            <a:lvl1pPr marL="0" indent="0">
              <a:buNone/>
              <a:defRPr sz="2400" b="1">
                <a:solidFill>
                  <a:schemeClr val="accent6"/>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anchor="ctr"/>
          <a:lstStyle>
            <a:lvl1pPr marL="0" indent="0" algn="ctr">
              <a:buNone/>
              <a:defRPr/>
            </a:lvl1pPr>
          </a:lstStyle>
          <a:p>
            <a:r>
              <a:rPr lang="en-US" noProof="0" dirty="0"/>
              <a:t>Icon</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ide patch Icon Content 3 rows">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anchor="ctr">
            <a:noAutofit/>
          </a:bodyPr>
          <a:lstStyle>
            <a:lvl1pPr marL="0" indent="0">
              <a:buNone/>
              <a:defRPr sz="1400"/>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anchor="ctr">
            <a:noAutofit/>
          </a:bodyPr>
          <a:lstStyle>
            <a:lvl1pPr marL="0" indent="0" algn="r">
              <a:buNone/>
              <a:defRPr sz="2000" b="1">
                <a:solidFill>
                  <a:schemeClr val="tx2"/>
                </a:solidFill>
              </a:defRPr>
            </a:lvl1pPr>
          </a:lstStyle>
          <a:p>
            <a:pPr lvl="0"/>
            <a:r>
              <a:rPr lang="en-US" noProof="0"/>
              <a:t>ADD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anchor="ctr">
            <a:noAutofit/>
          </a:bodyPr>
          <a:lstStyle>
            <a:lvl1pPr marL="0" indent="0">
              <a:buNone/>
              <a:defRPr sz="1400"/>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anchor="ctr">
            <a:noAutofit/>
          </a:bodyPr>
          <a:lstStyle>
            <a:lvl1pPr marL="0" indent="0" algn="r">
              <a:buNone/>
              <a:defRPr sz="2000" b="1">
                <a:solidFill>
                  <a:schemeClr val="accent5"/>
                </a:solidFill>
              </a:defRPr>
            </a:lvl1pPr>
          </a:lstStyle>
          <a:p>
            <a:pPr lvl="0"/>
            <a:r>
              <a:rPr lang="en-US" noProof="0"/>
              <a:t>ADD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anchor="ctr">
            <a:noAutofit/>
          </a:bodyPr>
          <a:lstStyle>
            <a:lvl1pPr marL="0" indent="0">
              <a:buNone/>
              <a:defRPr sz="1400"/>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anchor="ctr">
            <a:noAutofit/>
          </a:bodyPr>
          <a:lstStyle>
            <a:lvl1pPr marL="0" indent="0" algn="r">
              <a:buNone/>
              <a:defRPr sz="2000" b="1">
                <a:solidFill>
                  <a:schemeClr val="accent6"/>
                </a:solidFill>
              </a:defRPr>
            </a:lvl1pPr>
          </a:lstStyle>
          <a:p>
            <a:pPr lvl="0"/>
            <a:r>
              <a:rPr lang="en-US" noProof="0"/>
              <a:t>ADD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35" name="Freeform: Shape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1</a:t>
            </a:r>
          </a:p>
        </p:txBody>
      </p:sp>
      <p:sp>
        <p:nvSpPr>
          <p:cNvPr id="30" name="Picture Placeholder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2</a:t>
            </a:r>
          </a:p>
        </p:txBody>
      </p:sp>
      <p:sp>
        <p:nvSpPr>
          <p:cNvPr id="31" name="Picture Placeholder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3</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3" name="Text Placeholder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5" name="Text Placeholder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anchor="t">
            <a:noAutofit/>
          </a:bodyPr>
          <a:lstStyle>
            <a:lvl1pPr marL="0" indent="0" algn="ctr">
              <a:spcBef>
                <a:spcPts val="0"/>
              </a:spcBef>
              <a:spcAft>
                <a:spcPts val="0"/>
              </a:spcAft>
              <a:buNone/>
              <a:defRPr sz="2000" b="1">
                <a:solidFill>
                  <a:schemeClr val="tx2"/>
                </a:solidFill>
                <a:latin typeface="+mj-lt"/>
              </a:defRPr>
            </a:lvl1pPr>
          </a:lstStyle>
          <a:p>
            <a:pPr lvl="0"/>
            <a:r>
              <a:rPr lang="en-US" noProof="0"/>
              <a:t>ADD TEXT </a:t>
            </a:r>
          </a:p>
        </p:txBody>
      </p:sp>
      <p:sp>
        <p:nvSpPr>
          <p:cNvPr id="17" name="Text Placeholder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anchor="t">
            <a:noAutofit/>
          </a:bodyPr>
          <a:lstStyle>
            <a:lvl1pPr marL="0" indent="0" algn="ctr">
              <a:spcBef>
                <a:spcPts val="0"/>
              </a:spcBef>
              <a:spcAft>
                <a:spcPts val="0"/>
              </a:spcAft>
              <a:buNone/>
              <a:defRPr sz="1400" b="0">
                <a:solidFill>
                  <a:schemeClr val="tx2"/>
                </a:solidFill>
                <a:latin typeface="+mn-lt"/>
              </a:defRPr>
            </a:lvl1pPr>
          </a:lstStyle>
          <a:p>
            <a:pPr lvl="0"/>
            <a:r>
              <a:rPr lang="en-US" noProof="0"/>
              <a:t>Description</a:t>
            </a:r>
          </a:p>
        </p:txBody>
      </p:sp>
      <p:cxnSp>
        <p:nvCxnSpPr>
          <p:cNvPr id="5" name="Straight Connector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Straight Connector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Picture Placeholder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Picture Placeholder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7" name="Picture Placeholder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cxnSp>
        <p:nvCxnSpPr>
          <p:cNvPr id="36" name="Straight Connector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Straight Connector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Picture Placeholder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Picture Placeholder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3" name="Picture Placeholder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4" name="Text Placeholder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5" name="Text Placeholder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7" name="Text Placeholder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8" name="Text Placeholder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_Org Char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_Org Chart 6">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DeepYellow">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_Org Chart 1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cxnSp>
        <p:nvCxnSpPr>
          <p:cNvPr id="34" name="Straight Connector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Picture Placeholder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9" name="Text Placeholder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0" name="Text Placeholder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1" name="Picture Placeholder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Text Placeholder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3" name="Text Placeholder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4" name="Picture Placeholder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5" name="Text Placeholder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7" name="Picture Placeholder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8" name="Text Placeholder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Blue">
    <p:bg>
      <p:bgPr>
        <a:solidFill>
          <a:schemeClr val="tx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Oran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Segue">
    <p:spTree>
      <p:nvGrpSpPr>
        <p:cNvPr id="1" name=""/>
        <p:cNvGrpSpPr/>
        <p:nvPr/>
      </p:nvGrpSpPr>
      <p:grpSpPr>
        <a:xfrm>
          <a:off x="0" y="0"/>
          <a:ext cx="0" cy="0"/>
          <a:chOff x="0" y="0"/>
          <a:chExt cx="0" cy="0"/>
        </a:xfrm>
      </p:grpSpPr>
      <p:sp>
        <p:nvSpPr>
          <p:cNvPr id="25" name="Picture Placeholder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6" name="Text Placeholder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anchor="b">
            <a:normAutofit/>
          </a:bodyPr>
          <a:lstStyle>
            <a:lvl1pPr algn="ctr">
              <a:defRPr sz="6000">
                <a:solidFill>
                  <a:schemeClr val="bg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losing-Thank you 1">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hasCustomPrompt="1"/>
          </p:nvPr>
        </p:nvSpPr>
        <p:spPr>
          <a:xfrm>
            <a:off x="1378135" y="1219200"/>
            <a:ext cx="7232465" cy="9036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THANK yOU</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losing-Thank you 2">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Thank you 3">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Thank you 4">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933450" y="762000"/>
            <a:ext cx="4381500" cy="34290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Thank you 5">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1257300" y="1447800"/>
            <a:ext cx="4114800" cy="39624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933450" y="762000"/>
            <a:ext cx="4381500" cy="34290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933450" y="4343400"/>
            <a:ext cx="4381500" cy="1355732"/>
          </a:xfrm>
        </p:spPr>
        <p:txBody>
          <a:bodyPr lIns="91440" rIns="9144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1447800"/>
            <a:ext cx="4114800" cy="39624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495801"/>
            <a:ext cx="4876800" cy="609600"/>
          </a:xfrm>
        </p:spPr>
        <p:txBody>
          <a:bodyPr lIns="91440" rIns="9144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14" name="Slide Number Placeholder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Emphasis-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a:spAutoFit/>
          </a:bodyPr>
          <a:lstStyle>
            <a:lvl1pPr marL="0" indent="0">
              <a:buNone/>
              <a:defRPr sz="2400" b="0">
                <a:solidFill>
                  <a:schemeClr val="bg1"/>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kern="1200" cap="all" spc="100" baseline="0">
          <a:solidFill>
            <a:schemeClr val="tx1">
              <a:lumMod val="95000"/>
              <a:lumOff val="5000"/>
            </a:schemeClr>
          </a:solidFill>
          <a:latin typeface="+mj-lt"/>
          <a:ea typeface="+mj-ea"/>
          <a:cs typeface="+mj-cs"/>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5.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www.youthvoices.live/category/writing-communication/poetry/i-remember/" TargetMode="External"/><Relationship Id="rId2" Type="http://schemas.openxmlformats.org/officeDocument/2006/relationships/image" Target="../media/image7.png"/><Relationship Id="rId1" Type="http://schemas.openxmlformats.org/officeDocument/2006/relationships/slideLayout" Target="../slideLayouts/slideLayout24.xml"/><Relationship Id="rId5" Type="http://schemas.openxmlformats.org/officeDocument/2006/relationships/image" Target="../media/image9.jpe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35.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2" Type="http://schemas.openxmlformats.org/officeDocument/2006/relationships/hyperlink" Target="http://www.totalregistration.net/ap/450402" TargetMode="Externa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hvoices.live/category/writing-communication/poetry/i-remember/" TargetMode="External"/><Relationship Id="rId2" Type="http://schemas.openxmlformats.org/officeDocument/2006/relationships/image" Target="../media/image7.png"/><Relationship Id="rId1" Type="http://schemas.openxmlformats.org/officeDocument/2006/relationships/slideLayout" Target="../slideLayouts/slideLayout24.xml"/><Relationship Id="rId5" Type="http://schemas.openxmlformats.org/officeDocument/2006/relationships/image" Target="../media/image9.jpe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4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9890287-4DB6-4C87-AEAF-17E9594F401B}"/>
              </a:ext>
              <a:ext uri="{C183D7F6-B498-43B3-948B-1728B52AA6E4}">
                <adec:decorative xmlns:adec="http://schemas.microsoft.com/office/drawing/2017/decorative" val="1"/>
              </a:ext>
            </a:extLst>
          </p:cNvPr>
          <p:cNvPicPr>
            <a:picLocks noGrp="1" noChangeAspect="1"/>
          </p:cNvPicPr>
          <p:nvPr>
            <p:ph type="pic" sz="quarter" idx="11"/>
          </p:nvPr>
        </p:nvPicPr>
        <p:blipFill>
          <a:blip r:embed="rId3"/>
          <a:srcRect t="7813" b="7813"/>
          <a:stretch>
            <a:fillRect/>
          </a:stretch>
        </p:blipFill>
        <p:spPr>
          <a:xfrm>
            <a:off x="-37707" y="-21210"/>
            <a:ext cx="12229707" cy="6879210"/>
          </a:xfrm>
        </p:spPr>
      </p:pic>
      <p:sp>
        <p:nvSpPr>
          <p:cNvPr id="285" name="Text Placeholder 284">
            <a:extLst>
              <a:ext uri="{FF2B5EF4-FFF2-40B4-BE49-F238E27FC236}">
                <a16:creationId xmlns:a16="http://schemas.microsoft.com/office/drawing/2014/main" id="{C0BF9B80-F084-4423-8C1C-E79BE829875F}"/>
              </a:ext>
              <a:ext uri="{C183D7F6-B498-43B3-948B-1728B52AA6E4}">
                <adec:decorative xmlns:adec="http://schemas.microsoft.com/office/drawing/2017/decorative" val="1"/>
              </a:ext>
            </a:extLst>
          </p:cNvPr>
          <p:cNvSpPr>
            <a:spLocks noGrp="1"/>
          </p:cNvSpPr>
          <p:nvPr>
            <p:ph type="body" sz="quarter" idx="13"/>
          </p:nvPr>
        </p:nvSpPr>
        <p:spPr/>
        <p:txBody>
          <a:bodyPr/>
          <a:lstStyle/>
          <a:p>
            <a:endParaRPr lang="en-US" dirty="0"/>
          </a:p>
        </p:txBody>
      </p:sp>
      <p:sp>
        <p:nvSpPr>
          <p:cNvPr id="286" name="Text Placeholder 285">
            <a:extLst>
              <a:ext uri="{FF2B5EF4-FFF2-40B4-BE49-F238E27FC236}">
                <a16:creationId xmlns:a16="http://schemas.microsoft.com/office/drawing/2014/main" id="{9626180B-FF05-48CF-BFB3-C95C9B5DAB99}"/>
              </a:ext>
              <a:ext uri="{C183D7F6-B498-43B3-948B-1728B52AA6E4}">
                <adec:decorative xmlns:adec="http://schemas.microsoft.com/office/drawing/2017/decorative" val="1"/>
              </a:ext>
            </a:extLst>
          </p:cNvPr>
          <p:cNvSpPr>
            <a:spLocks noGrp="1"/>
          </p:cNvSpPr>
          <p:nvPr>
            <p:ph type="body" sz="quarter" idx="15"/>
          </p:nvPr>
        </p:nvSpPr>
        <p:spPr/>
        <p:txBody>
          <a:bodyPr/>
          <a:lstStyle/>
          <a:p>
            <a:endParaRPr lang="en-US" dirty="0"/>
          </a:p>
        </p:txBody>
      </p:sp>
      <p:sp>
        <p:nvSpPr>
          <p:cNvPr id="6" name="Title 5">
            <a:extLst>
              <a:ext uri="{FF2B5EF4-FFF2-40B4-BE49-F238E27FC236}">
                <a16:creationId xmlns:a16="http://schemas.microsoft.com/office/drawing/2014/main" id="{3933031D-018B-489E-B613-2113C1CD2360}"/>
              </a:ext>
            </a:extLst>
          </p:cNvPr>
          <p:cNvSpPr>
            <a:spLocks noGrp="1"/>
          </p:cNvSpPr>
          <p:nvPr>
            <p:ph type="ctrTitle"/>
          </p:nvPr>
        </p:nvSpPr>
        <p:spPr>
          <a:xfrm>
            <a:off x="3163809" y="914400"/>
            <a:ext cx="5864382" cy="3265838"/>
          </a:xfrm>
        </p:spPr>
        <p:txBody>
          <a:bodyPr>
            <a:normAutofit fontScale="90000"/>
          </a:bodyPr>
          <a:lstStyle/>
          <a:p>
            <a:r>
              <a:rPr lang="en-US" sz="3200" dirty="0"/>
              <a:t>2026 AP Exam</a:t>
            </a:r>
            <a:br>
              <a:rPr lang="en-US" sz="3200" dirty="0"/>
            </a:br>
            <a:r>
              <a:rPr lang="en-US" sz="3200" dirty="0"/>
              <a:t>Payment and registration process</a:t>
            </a:r>
            <a:br>
              <a:rPr lang="en-US" sz="3200" dirty="0"/>
            </a:br>
            <a:r>
              <a:rPr lang="en-US" sz="3200"/>
              <a:t>Fall 2025</a:t>
            </a:r>
            <a:br>
              <a:rPr lang="en-US" sz="3200" dirty="0"/>
            </a:br>
            <a:br>
              <a:rPr lang="en-US" sz="3200" dirty="0"/>
            </a:br>
            <a:r>
              <a:rPr lang="en-US" sz="3200" dirty="0"/>
              <a:t>Dr. Jodene Jensen</a:t>
            </a:r>
            <a:br>
              <a:rPr lang="en-US" sz="3200" dirty="0"/>
            </a:br>
            <a:r>
              <a:rPr lang="en-US" sz="3200" dirty="0"/>
              <a:t>Ap coordinator</a:t>
            </a:r>
            <a:br>
              <a:rPr lang="en-US" sz="3200" dirty="0"/>
            </a:br>
            <a:r>
              <a:rPr lang="en-US" sz="3200" dirty="0"/>
              <a:t>Jodene.jensen@canyonsdistrict.org</a:t>
            </a:r>
            <a:br>
              <a:rPr lang="en-US" dirty="0"/>
            </a:br>
            <a:endParaRPr lang="en-US" dirty="0"/>
          </a:p>
        </p:txBody>
      </p:sp>
      <p:sp>
        <p:nvSpPr>
          <p:cNvPr id="7" name="Subtitle 6">
            <a:extLst>
              <a:ext uri="{FF2B5EF4-FFF2-40B4-BE49-F238E27FC236}">
                <a16:creationId xmlns:a16="http://schemas.microsoft.com/office/drawing/2014/main" id="{606F8B2E-A7F5-4413-BEED-BFF7C3D9FF78}"/>
              </a:ext>
            </a:extLst>
          </p:cNvPr>
          <p:cNvSpPr>
            <a:spLocks noGrp="1"/>
          </p:cNvSpPr>
          <p:nvPr>
            <p:ph type="subTitle" idx="1"/>
          </p:nvPr>
        </p:nvSpPr>
        <p:spPr/>
        <p:txBody>
          <a:bodyPr/>
          <a:lstStyle/>
          <a:p>
            <a:endParaRPr lang="en-US" dirty="0"/>
          </a:p>
          <a:p>
            <a:endParaRPr lang="en-US" dirty="0"/>
          </a:p>
        </p:txBody>
      </p:sp>
    </p:spTree>
    <p:extLst>
      <p:ext uri="{BB962C8B-B14F-4D97-AF65-F5344CB8AC3E}">
        <p14:creationId xmlns:p14="http://schemas.microsoft.com/office/powerpoint/2010/main" val="313522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03F72FB9-2529-4699-AD8E-52C95DF2780C}"/>
              </a:ext>
            </a:extLst>
          </p:cNvPr>
          <p:cNvSpPr>
            <a:spLocks noGrp="1"/>
          </p:cNvSpPr>
          <p:nvPr>
            <p:ph type="pic" sz="quarter" idx="11"/>
          </p:nvPr>
        </p:nvSpPr>
        <p:spPr/>
      </p:sp>
      <p:sp>
        <p:nvSpPr>
          <p:cNvPr id="3" name="Text Placeholder 2">
            <a:extLst>
              <a:ext uri="{FF2B5EF4-FFF2-40B4-BE49-F238E27FC236}">
                <a16:creationId xmlns:a16="http://schemas.microsoft.com/office/drawing/2014/main" id="{9C0FBBA4-C22C-47C1-AC52-C33378667836}"/>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4DC78171-65DA-4343-AA8F-78EA38871A74}"/>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D8C0556E-C54B-4D48-AE6E-B3295E5B579F}"/>
              </a:ext>
            </a:extLst>
          </p:cNvPr>
          <p:cNvSpPr>
            <a:spLocks noGrp="1"/>
          </p:cNvSpPr>
          <p:nvPr>
            <p:ph type="body" sz="quarter" idx="15"/>
          </p:nvPr>
        </p:nvSpPr>
        <p:spPr/>
        <p:txBody>
          <a:bodyPr/>
          <a:lstStyle/>
          <a:p>
            <a:endParaRPr lang="en-US"/>
          </a:p>
        </p:txBody>
      </p:sp>
      <p:sp>
        <p:nvSpPr>
          <p:cNvPr id="6" name="Title 5">
            <a:extLst>
              <a:ext uri="{FF2B5EF4-FFF2-40B4-BE49-F238E27FC236}">
                <a16:creationId xmlns:a16="http://schemas.microsoft.com/office/drawing/2014/main" id="{91100FF5-7326-43E4-8535-5C830FEF6CF1}"/>
              </a:ext>
            </a:extLst>
          </p:cNvPr>
          <p:cNvSpPr>
            <a:spLocks noGrp="1"/>
          </p:cNvSpPr>
          <p:nvPr>
            <p:ph type="ctrTitle"/>
          </p:nvPr>
        </p:nvSpPr>
        <p:spPr/>
        <p:txBody>
          <a:bodyPr/>
          <a:lstStyle/>
          <a:p>
            <a:r>
              <a:rPr lang="en-US" dirty="0"/>
              <a:t>Remember!</a:t>
            </a:r>
          </a:p>
        </p:txBody>
      </p:sp>
      <p:sp>
        <p:nvSpPr>
          <p:cNvPr id="7" name="Subtitle 6">
            <a:extLst>
              <a:ext uri="{FF2B5EF4-FFF2-40B4-BE49-F238E27FC236}">
                <a16:creationId xmlns:a16="http://schemas.microsoft.com/office/drawing/2014/main" id="{A028A7F5-9EE0-4898-8D53-237228D2BFD1}"/>
              </a:ext>
            </a:extLst>
          </p:cNvPr>
          <p:cNvSpPr>
            <a:spLocks noGrp="1"/>
          </p:cNvSpPr>
          <p:nvPr>
            <p:ph type="subTitle" idx="1"/>
          </p:nvPr>
        </p:nvSpPr>
        <p:spPr>
          <a:xfrm>
            <a:off x="4059707" y="3048000"/>
            <a:ext cx="4072586" cy="2712719"/>
          </a:xfrm>
        </p:spPr>
        <p:txBody>
          <a:bodyPr>
            <a:normAutofit/>
          </a:bodyPr>
          <a:lstStyle/>
          <a:p>
            <a:r>
              <a:rPr lang="en-US" sz="2400" dirty="0"/>
              <a:t>You must complete both steps to have an exam ordered.</a:t>
            </a:r>
          </a:p>
          <a:p>
            <a:r>
              <a:rPr lang="en-US" sz="2400" dirty="0"/>
              <a:t>Step 1: Total Registration = Payment</a:t>
            </a:r>
          </a:p>
          <a:p>
            <a:r>
              <a:rPr lang="en-US" sz="2400" dirty="0"/>
              <a:t>Step 2: College Board Registration = Exam Registration</a:t>
            </a:r>
          </a:p>
        </p:txBody>
      </p:sp>
    </p:spTree>
    <p:extLst>
      <p:ext uri="{BB962C8B-B14F-4D97-AF65-F5344CB8AC3E}">
        <p14:creationId xmlns:p14="http://schemas.microsoft.com/office/powerpoint/2010/main" val="34969506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dirty="0"/>
              <a:t>Key details:</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normAutofit/>
          </a:bodyPr>
          <a:lstStyle/>
          <a:p>
            <a:r>
              <a:rPr lang="en-US" sz="2800" dirty="0"/>
              <a:t>AP Exams take place in May</a:t>
            </a:r>
          </a:p>
          <a:p>
            <a:pPr lvl="1"/>
            <a:r>
              <a:rPr lang="en-US" sz="2400" dirty="0"/>
              <a:t>May 4th – 8th</a:t>
            </a:r>
          </a:p>
          <a:p>
            <a:pPr lvl="1"/>
            <a:r>
              <a:rPr lang="en-US" sz="2400" dirty="0"/>
              <a:t>May 11</a:t>
            </a:r>
            <a:r>
              <a:rPr lang="en-US" sz="2400" baseline="30000" dirty="0"/>
              <a:t>th</a:t>
            </a:r>
            <a:r>
              <a:rPr lang="en-US" sz="2400" dirty="0"/>
              <a:t> – 15</a:t>
            </a:r>
            <a:r>
              <a:rPr lang="en-US" sz="2400" baseline="30000" dirty="0"/>
              <a:t>th</a:t>
            </a:r>
            <a:endParaRPr lang="en-US" sz="2400" dirty="0"/>
          </a:p>
          <a:p>
            <a:pPr lvl="1"/>
            <a:r>
              <a:rPr lang="en-US" sz="2400" dirty="0"/>
              <a:t>These dates are dictated by College Board and cannot be changed.</a:t>
            </a:r>
          </a:p>
          <a:p>
            <a:pPr marL="228600" lvl="1" indent="0">
              <a:buNone/>
            </a:pPr>
            <a:endParaRPr lang="en-US" sz="2400" dirty="0"/>
          </a:p>
          <a:p>
            <a:pPr lvl="1"/>
            <a:endParaRPr lang="en-US" sz="2400" dirty="0"/>
          </a:p>
          <a:p>
            <a:pPr lvl="2"/>
            <a:endParaRPr lang="en-US" dirty="0"/>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p:txBody>
          <a:bodyPr/>
          <a:lstStyle/>
          <a:p>
            <a:r>
              <a:rPr lang="en-US"/>
              <a:t>Key Dates!</a:t>
            </a:r>
            <a:endParaRPr lang="en-US" dirty="0"/>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2</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107472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AF890B92-D44D-461B-A5E6-D4F348791F20}"/>
              </a:ext>
              <a:ext uri="{C183D7F6-B498-43B3-948B-1728B52AA6E4}">
                <adec:decorative xmlns:adec="http://schemas.microsoft.com/office/drawing/2017/decorative" val="1"/>
              </a:ext>
            </a:extLst>
          </p:cNvPr>
          <p:cNvPicPr>
            <a:picLocks noGrp="1" noChangeAspect="1"/>
          </p:cNvPicPr>
          <p:nvPr>
            <p:ph type="pic" sz="quarter" idx="17"/>
          </p:nvPr>
        </p:nvPicPr>
        <p:blipFill rotWithShape="1">
          <a:blip r:embed="rId3" cstate="email">
            <a:extLst>
              <a:ext uri="{28A0092B-C50C-407E-A947-70E740481C1C}">
                <a14:useLocalDpi xmlns:a14="http://schemas.microsoft.com/office/drawing/2010/main"/>
              </a:ext>
            </a:extLst>
          </a:blip>
          <a:srcRect/>
          <a:stretch/>
        </p:blipFill>
        <p:spPr>
          <a:xfrm>
            <a:off x="0" y="94123"/>
            <a:ext cx="12191999" cy="2408917"/>
          </a:xfrm>
        </p:spPr>
      </p:pic>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a:xfrm>
            <a:off x="304800" y="2597164"/>
            <a:ext cx="6430858" cy="3547376"/>
          </a:xfrm>
        </p:spPr>
        <p:txBody>
          <a:bodyPr/>
          <a:lstStyle/>
          <a:p>
            <a:r>
              <a:rPr lang="en-US" dirty="0"/>
              <a:t>Fee information:</a:t>
            </a:r>
            <a:br>
              <a:rPr lang="en-US" dirty="0"/>
            </a:br>
            <a:endParaRPr lang="en-US" dirty="0"/>
          </a:p>
        </p:txBody>
      </p:sp>
      <p:sp>
        <p:nvSpPr>
          <p:cNvPr id="34" name="Text Placeholder 33">
            <a:extLst>
              <a:ext uri="{FF2B5EF4-FFF2-40B4-BE49-F238E27FC236}">
                <a16:creationId xmlns:a16="http://schemas.microsoft.com/office/drawing/2014/main" id="{29455ACD-CCC6-4BEC-AA79-DC1C69D087DF}"/>
              </a:ext>
              <a:ext uri="{C183D7F6-B498-43B3-948B-1728B52AA6E4}">
                <adec:decorative xmlns:adec="http://schemas.microsoft.com/office/drawing/2017/decorative" val="1"/>
              </a:ext>
            </a:extLst>
          </p:cNvPr>
          <p:cNvSpPr>
            <a:spLocks noGrp="1"/>
          </p:cNvSpPr>
          <p:nvPr>
            <p:ph type="body" sz="quarter" idx="20"/>
          </p:nvPr>
        </p:nvSpPr>
        <p:spPr>
          <a:xfrm>
            <a:off x="3657600" y="2597162"/>
            <a:ext cx="8229600" cy="4108438"/>
          </a:xfrm>
        </p:spPr>
        <p:txBody>
          <a:bodyPr/>
          <a:lstStyle/>
          <a:p>
            <a:endParaRPr lang="en-US" dirty="0"/>
          </a:p>
          <a:p>
            <a:r>
              <a:rPr lang="en-US" dirty="0"/>
              <a:t>The </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9"/>
          </p:nvPr>
        </p:nvSpPr>
        <p:spPr>
          <a:xfrm>
            <a:off x="3657600" y="2286000"/>
            <a:ext cx="7620000" cy="4572000"/>
          </a:xfrm>
        </p:spPr>
        <p:txBody>
          <a:bodyPr>
            <a:normAutofit/>
          </a:bodyPr>
          <a:lstStyle/>
          <a:p>
            <a:endParaRPr lang="en-US" dirty="0"/>
          </a:p>
          <a:p>
            <a:pPr marL="457200" indent="-457200">
              <a:buFont typeface="Arial" panose="020B0604020202020204" pitchFamily="34" charset="0"/>
              <a:buChar char="•"/>
            </a:pPr>
            <a:r>
              <a:rPr lang="en-US" dirty="0"/>
              <a:t>The deadline to register for your exams, without a LATE FEE, is October 31st! </a:t>
            </a:r>
          </a:p>
          <a:p>
            <a:pPr marL="457200" indent="-457200">
              <a:buFont typeface="Arial" panose="020B0604020202020204" pitchFamily="34" charset="0"/>
              <a:buChar char="•"/>
            </a:pPr>
            <a:endParaRPr lang="en-US" dirty="0"/>
          </a:p>
          <a:p>
            <a:pPr marL="914400" lvl="1" indent="-457200"/>
            <a:r>
              <a:rPr lang="en-US" dirty="0"/>
              <a:t>Nov. 1, - $10 late fee per exam!</a:t>
            </a:r>
          </a:p>
          <a:p>
            <a:pPr marL="914400" lvl="1" indent="-457200"/>
            <a:r>
              <a:rPr lang="en-US" dirty="0"/>
              <a:t>Nov. 8, - $20 late fee per exam!</a:t>
            </a:r>
          </a:p>
          <a:p>
            <a:pPr marL="914400" lvl="1" indent="-457200"/>
            <a:r>
              <a:rPr lang="en-US" dirty="0"/>
              <a:t>Nov. 12,  – Exams not paid for on Total Registration or registered for on College Board by this date will be cancelled.</a:t>
            </a:r>
          </a:p>
          <a:p>
            <a:pPr lvl="1" indent="-285750">
              <a:lnSpc>
                <a:spcPct val="100000"/>
              </a:lnSpc>
              <a:spcBef>
                <a:spcPts val="2400"/>
              </a:spcBef>
              <a:buClr>
                <a:srgbClr val="92D050"/>
              </a:buClr>
            </a:pPr>
            <a:r>
              <a:rPr lang="en-US" sz="3200" dirty="0">
                <a:solidFill>
                  <a:srgbClr val="0070C0"/>
                </a:solidFill>
              </a:rPr>
              <a:t>There is a $40 cancellation fee charged by College Board.</a:t>
            </a:r>
          </a:p>
          <a:p>
            <a:pPr lvl="1" indent="-285750">
              <a:lnSpc>
                <a:spcPct val="100000"/>
              </a:lnSpc>
              <a:spcBef>
                <a:spcPts val="2400"/>
              </a:spcBef>
              <a:buClr>
                <a:srgbClr val="92D050"/>
              </a:buClr>
            </a:pPr>
            <a:endParaRPr lang="en-US" sz="3200" dirty="0">
              <a:solidFill>
                <a:srgbClr val="0070C0"/>
              </a:solidFill>
            </a:endParaRPr>
          </a:p>
          <a:p>
            <a:pPr lvl="1" indent="-285750">
              <a:lnSpc>
                <a:spcPct val="100000"/>
              </a:lnSpc>
              <a:spcBef>
                <a:spcPts val="2400"/>
              </a:spcBef>
              <a:buClr>
                <a:srgbClr val="92D050"/>
              </a:buClr>
            </a:pPr>
            <a:endParaRPr lang="en-US" sz="3200" dirty="0">
              <a:solidFill>
                <a:srgbClr val="0070C0"/>
              </a:solidFill>
            </a:endParaRPr>
          </a:p>
          <a:p>
            <a:pPr marL="914400" lvl="1" indent="-457200"/>
            <a:endParaRPr lang="en-US" b="1" dirty="0"/>
          </a:p>
          <a:p>
            <a:endParaRPr lang="en-US" dirty="0"/>
          </a:p>
          <a:p>
            <a:endParaRPr lang="en-US" dirty="0"/>
          </a:p>
        </p:txBody>
      </p:sp>
      <p:pic>
        <p:nvPicPr>
          <p:cNvPr id="39" name="Picture Placeholder 38">
            <a:extLst>
              <a:ext uri="{FF2B5EF4-FFF2-40B4-BE49-F238E27FC236}">
                <a16:creationId xmlns:a16="http://schemas.microsoft.com/office/drawing/2014/main" id="{D15B262E-3234-4E0C-A890-B69314333FD8}"/>
              </a:ext>
              <a:ext uri="{C183D7F6-B498-43B3-948B-1728B52AA6E4}">
                <adec:decorative xmlns:adec="http://schemas.microsoft.com/office/drawing/2017/decorative" val="1"/>
              </a:ext>
            </a:extLst>
          </p:cNvPr>
          <p:cNvPicPr>
            <a:picLocks noGrp="1" noChangeAspect="1"/>
          </p:cNvPicPr>
          <p:nvPr>
            <p:ph type="pic" sz="quarter" idx="21"/>
          </p:nvPr>
        </p:nvPicPr>
        <p:blipFill>
          <a:blip r:embed="rId4">
            <a:extLst>
              <a:ext uri="{96DAC541-7B7A-43D3-8B79-37D633B846F1}">
                <asvg:svgBlip xmlns:asvg="http://schemas.microsoft.com/office/drawing/2016/SVG/main" r:embed="rId5"/>
              </a:ext>
            </a:extLst>
          </a:blip>
          <a:srcRect l="853" r="853"/>
          <a:stretch>
            <a:fillRect/>
          </a:stretch>
        </p:blipFill>
        <p:spPr/>
      </p:pic>
      <p:sp>
        <p:nvSpPr>
          <p:cNvPr id="2" name="Slide Number Placeholder 1">
            <a:extLst>
              <a:ext uri="{FF2B5EF4-FFF2-40B4-BE49-F238E27FC236}">
                <a16:creationId xmlns:a16="http://schemas.microsoft.com/office/drawing/2014/main" id="{7A6C6147-EB04-429F-9D41-52F18DE2322C}"/>
              </a:ext>
            </a:extLst>
          </p:cNvPr>
          <p:cNvSpPr>
            <a:spLocks noGrp="1"/>
          </p:cNvSpPr>
          <p:nvPr>
            <p:ph type="sldNum" sz="quarter" idx="4"/>
          </p:nvPr>
        </p:nvSpPr>
        <p:spPr/>
        <p:txBody>
          <a:bodyPr/>
          <a:lstStyle/>
          <a:p>
            <a:fld id="{4FAB73BC-B049-4115-A692-8D63A059BFB8}" type="slidenum">
              <a:rPr lang="en-US" smtClean="0"/>
              <a:pPr/>
              <a:t>3</a:t>
            </a:fld>
            <a:endParaRPr lang="en-US" dirty="0"/>
          </a:p>
        </p:txBody>
      </p:sp>
      <p:sp>
        <p:nvSpPr>
          <p:cNvPr id="32" name="Text Placeholder 119">
            <a:extLst>
              <a:ext uri="{FF2B5EF4-FFF2-40B4-BE49-F238E27FC236}">
                <a16:creationId xmlns:a16="http://schemas.microsoft.com/office/drawing/2014/main" id="{D9043C6D-0761-489D-8401-7F976D80BA5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sp>
        <p:nvSpPr>
          <p:cNvPr id="40" name="Freeform: Shape 39">
            <a:extLst>
              <a:ext uri="{FF2B5EF4-FFF2-40B4-BE49-F238E27FC236}">
                <a16:creationId xmlns:a16="http://schemas.microsoft.com/office/drawing/2014/main" id="{CD5E95B5-674E-4A3A-A7C5-83CFC41142E0}"/>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6204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C8B6-76AD-4824-912C-6B7E42B6609C}"/>
              </a:ext>
            </a:extLst>
          </p:cNvPr>
          <p:cNvSpPr>
            <a:spLocks noGrp="1"/>
          </p:cNvSpPr>
          <p:nvPr>
            <p:ph type="title"/>
          </p:nvPr>
        </p:nvSpPr>
        <p:spPr>
          <a:xfrm>
            <a:off x="2743200" y="838200"/>
            <a:ext cx="11109960" cy="707886"/>
          </a:xfrm>
        </p:spPr>
        <p:txBody>
          <a:bodyPr>
            <a:noAutofit/>
          </a:bodyPr>
          <a:lstStyle/>
          <a:p>
            <a:r>
              <a:rPr lang="en-US" sz="4400" dirty="0">
                <a:solidFill>
                  <a:schemeClr val="accent2"/>
                </a:solidFill>
              </a:rPr>
              <a:t>This is a two step process!!</a:t>
            </a:r>
          </a:p>
        </p:txBody>
      </p:sp>
      <p:pic>
        <p:nvPicPr>
          <p:cNvPr id="10" name="Picture Placeholder 9">
            <a:extLst>
              <a:ext uri="{FF2B5EF4-FFF2-40B4-BE49-F238E27FC236}">
                <a16:creationId xmlns:a16="http://schemas.microsoft.com/office/drawing/2014/main" id="{186D0BAA-F5E3-4873-BA77-B2E088B9125D}"/>
              </a:ext>
            </a:extLst>
          </p:cNvPr>
          <p:cNvPicPr>
            <a:picLocks noGrp="1" noChangeAspect="1"/>
          </p:cNvPicPr>
          <p:nvPr>
            <p:ph type="pic" sz="quarter" idx="17"/>
          </p:nvPr>
        </p:nvPicPr>
        <p:blipFill>
          <a:blip r:embed="rId2">
            <a:extLst>
              <a:ext uri="{837473B0-CC2E-450A-ABE3-18F120FF3D39}">
                <a1611:picAttrSrcUrl xmlns:a1611="http://schemas.microsoft.com/office/drawing/2016/11/main" r:id="rId3"/>
              </a:ext>
            </a:extLst>
          </a:blip>
          <a:srcRect t="31129" b="31129"/>
          <a:stretch>
            <a:fillRect/>
          </a:stretch>
        </p:blipFill>
        <p:spPr>
          <a:xfrm>
            <a:off x="8458200" y="784043"/>
            <a:ext cx="3276600" cy="1524085"/>
          </a:xfrm>
        </p:spPr>
      </p:pic>
      <p:sp>
        <p:nvSpPr>
          <p:cNvPr id="6" name="Slide Number Placeholder 5">
            <a:extLst>
              <a:ext uri="{FF2B5EF4-FFF2-40B4-BE49-F238E27FC236}">
                <a16:creationId xmlns:a16="http://schemas.microsoft.com/office/drawing/2014/main" id="{A421CCED-06A1-4464-9F9B-773270364393}"/>
              </a:ext>
            </a:extLst>
          </p:cNvPr>
          <p:cNvSpPr>
            <a:spLocks noGrp="1"/>
          </p:cNvSpPr>
          <p:nvPr>
            <p:ph type="sldNum" sz="quarter" idx="4"/>
          </p:nvPr>
        </p:nvSpPr>
        <p:spPr/>
        <p:txBody>
          <a:bodyPr/>
          <a:lstStyle/>
          <a:p>
            <a:fld id="{4FAB73BC-B049-4115-A692-8D63A059BFB8}" type="slidenum">
              <a:rPr lang="en-US" noProof="0" smtClean="0"/>
              <a:pPr/>
              <a:t>4</a:t>
            </a:fld>
            <a:endParaRPr lang="en-US" noProof="0" dirty="0"/>
          </a:p>
        </p:txBody>
      </p:sp>
      <p:pic>
        <p:nvPicPr>
          <p:cNvPr id="1026" name="Picture 2" descr="Total Registration Logo">
            <a:extLst>
              <a:ext uri="{FF2B5EF4-FFF2-40B4-BE49-F238E27FC236}">
                <a16:creationId xmlns:a16="http://schemas.microsoft.com/office/drawing/2014/main" id="{6095B523-1919-4843-9B71-3C81FAE4EF72}"/>
              </a:ext>
            </a:extLst>
          </p:cNvPr>
          <p:cNvPicPr>
            <a:picLocks noGrp="1" noChangeAspect="1" noChangeArrowheads="1"/>
          </p:cNvPicPr>
          <p:nvPr>
            <p:ph sz="quarter" idx="13"/>
          </p:nvPr>
        </p:nvPicPr>
        <p:blipFill>
          <a:blip r:embed="rId4">
            <a:extLst>
              <a:ext uri="{28A0092B-C50C-407E-A947-70E740481C1C}">
                <a14:useLocalDpi xmlns:a14="http://schemas.microsoft.com/office/drawing/2010/main" val="0"/>
              </a:ext>
            </a:extLst>
          </a:blip>
          <a:srcRect/>
          <a:stretch>
            <a:fillRect/>
          </a:stretch>
        </p:blipFill>
        <p:spPr bwMode="auto">
          <a:xfrm>
            <a:off x="838200" y="4116623"/>
            <a:ext cx="4648199" cy="16460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PINION: College Board Exploits Poor Students – BASH Cub">
            <a:extLst>
              <a:ext uri="{FF2B5EF4-FFF2-40B4-BE49-F238E27FC236}">
                <a16:creationId xmlns:a16="http://schemas.microsoft.com/office/drawing/2014/main" id="{65FFA895-4F46-4BBD-A657-CB49795E14B2}"/>
              </a:ext>
            </a:extLst>
          </p:cNvPr>
          <p:cNvPicPr>
            <a:picLocks noGrp="1" noChangeAspect="1" noChangeArrowheads="1"/>
          </p:cNvPicPr>
          <p:nvPr>
            <p:ph sz="quarter" idx="19"/>
          </p:nvPr>
        </p:nvPicPr>
        <p:blipFill>
          <a:blip r:embed="rId5">
            <a:extLst>
              <a:ext uri="{28A0092B-C50C-407E-A947-70E740481C1C}">
                <a14:useLocalDpi xmlns:a14="http://schemas.microsoft.com/office/drawing/2010/main" val="0"/>
              </a:ext>
            </a:extLst>
          </a:blip>
          <a:srcRect/>
          <a:stretch>
            <a:fillRect/>
          </a:stretch>
        </p:blipFill>
        <p:spPr bwMode="auto">
          <a:xfrm>
            <a:off x="6477001" y="3657600"/>
            <a:ext cx="42672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9354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dirty="0"/>
              <a:t>Total registration</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p:txBody>
          <a:bodyPr/>
          <a:lstStyle/>
          <a:p>
            <a:r>
              <a:rPr lang="en-US" sz="2800" dirty="0">
                <a:solidFill>
                  <a:schemeClr val="accent5"/>
                </a:solidFill>
              </a:rPr>
              <a:t>Write down join codes.</a:t>
            </a:r>
          </a:p>
          <a:p>
            <a:r>
              <a:rPr lang="en-US" sz="2800" dirty="0">
                <a:solidFill>
                  <a:schemeClr val="accent5"/>
                </a:solidFill>
              </a:rPr>
              <a:t>Select the appropriate exams.</a:t>
            </a:r>
          </a:p>
        </p:txBody>
      </p:sp>
      <p:pic>
        <p:nvPicPr>
          <p:cNvPr id="85" name="Picture Placeholder 84">
            <a:extLst>
              <a:ext uri="{FF2B5EF4-FFF2-40B4-BE49-F238E27FC236}">
                <a16:creationId xmlns:a16="http://schemas.microsoft.com/office/drawing/2014/main" id="{F738FFEE-D221-419F-9925-DFE3C2A81E5D}"/>
              </a:ext>
              <a:ext uri="{C183D7F6-B498-43B3-948B-1728B52AA6E4}">
                <adec:decorative xmlns:adec="http://schemas.microsoft.com/office/drawing/2017/decorative" val="1"/>
              </a:ext>
            </a:extLst>
          </p:cNvPr>
          <p:cNvPicPr>
            <a:picLocks noGrp="1" noChangeAspect="1"/>
          </p:cNvPicPr>
          <p:nvPr>
            <p:ph type="pic" sz="quarter" idx="21"/>
          </p:nvPr>
        </p:nvPicPr>
        <p:blipFill rotWithShape="1">
          <a:blip r:embed="rId3">
            <a:extLst>
              <a:ext uri="{96DAC541-7B7A-43D3-8B79-37D633B846F1}">
                <asvg:svgBlip xmlns:asvg="http://schemas.microsoft.com/office/drawing/2016/SVG/main" r:embed="rId4"/>
              </a:ext>
            </a:extLst>
          </a:blip>
          <a:srcRect l="-28275" t="-29639" r="-28275" b="-29639"/>
          <a:stretch/>
        </p:blipFill>
        <p:spPr>
          <a:xfrm>
            <a:off x="5756426" y="1935993"/>
            <a:ext cx="1094116" cy="1113108"/>
          </a:xfrm>
        </p:spPr>
      </p:pic>
      <p:sp>
        <p:nvSpPr>
          <p:cNvPr id="23" name="Content Placeholder 22">
            <a:extLst>
              <a:ext uri="{FF2B5EF4-FFF2-40B4-BE49-F238E27FC236}">
                <a16:creationId xmlns:a16="http://schemas.microsoft.com/office/drawing/2014/main" id="{2F8BDB9A-6E49-4052-924A-83FDD2B0A487}"/>
              </a:ext>
            </a:extLst>
          </p:cNvPr>
          <p:cNvSpPr>
            <a:spLocks noGrp="1"/>
          </p:cNvSpPr>
          <p:nvPr>
            <p:ph sz="quarter" idx="22"/>
          </p:nvPr>
        </p:nvSpPr>
        <p:spPr>
          <a:xfrm>
            <a:off x="6071132" y="3576256"/>
            <a:ext cx="5392925" cy="914490"/>
          </a:xfrm>
        </p:spPr>
        <p:txBody>
          <a:bodyPr/>
          <a:lstStyle/>
          <a:p>
            <a:r>
              <a:rPr lang="en-US" sz="2000" dirty="0">
                <a:solidFill>
                  <a:srgbClr val="00B0F0"/>
                </a:solidFill>
              </a:rPr>
              <a:t>Free and reduced lunch requires verification from the district office. Check the box and Dr. Jensen will verify.</a:t>
            </a:r>
          </a:p>
        </p:txBody>
      </p:sp>
      <p:sp>
        <p:nvSpPr>
          <p:cNvPr id="25" name="Text Placeholder 24">
            <a:extLst>
              <a:ext uri="{FF2B5EF4-FFF2-40B4-BE49-F238E27FC236}">
                <a16:creationId xmlns:a16="http://schemas.microsoft.com/office/drawing/2014/main" id="{34818BA8-E954-4497-B8B9-B67D92F6032D}"/>
              </a:ext>
            </a:extLst>
          </p:cNvPr>
          <p:cNvSpPr>
            <a:spLocks noGrp="1"/>
          </p:cNvSpPr>
          <p:nvPr>
            <p:ph type="body" sz="quarter" idx="23"/>
          </p:nvPr>
        </p:nvSpPr>
        <p:spPr>
          <a:xfrm>
            <a:off x="548640" y="3846999"/>
            <a:ext cx="4225868" cy="424732"/>
          </a:xfrm>
        </p:spPr>
        <p:txBody>
          <a:bodyPr/>
          <a:lstStyle/>
          <a:p>
            <a:r>
              <a:rPr lang="en-US" sz="3200" dirty="0"/>
              <a:t>Financial Assistance </a:t>
            </a:r>
          </a:p>
        </p:txBody>
      </p:sp>
      <p:pic>
        <p:nvPicPr>
          <p:cNvPr id="87" name="Picture Placeholder 86">
            <a:extLst>
              <a:ext uri="{FF2B5EF4-FFF2-40B4-BE49-F238E27FC236}">
                <a16:creationId xmlns:a16="http://schemas.microsoft.com/office/drawing/2014/main" id="{BA712089-DDBF-4741-BA71-63A6F987EA72}"/>
              </a:ext>
              <a:ext uri="{C183D7F6-B498-43B3-948B-1728B52AA6E4}">
                <adec:decorative xmlns:adec="http://schemas.microsoft.com/office/drawing/2017/decorative" val="1"/>
              </a:ext>
            </a:extLst>
          </p:cNvPr>
          <p:cNvPicPr>
            <a:picLocks noGrp="1" noChangeAspect="1"/>
          </p:cNvPicPr>
          <p:nvPr>
            <p:ph type="pic" sz="quarter" idx="24"/>
          </p:nvPr>
        </p:nvPicPr>
        <p:blipFill rotWithShape="1">
          <a:blip r:embed="rId5">
            <a:extLst>
              <a:ext uri="{96DAC541-7B7A-43D3-8B79-37D633B846F1}">
                <asvg:svgBlip xmlns:asvg="http://schemas.microsoft.com/office/drawing/2016/SVG/main" r:embed="rId6"/>
              </a:ext>
            </a:extLst>
          </a:blip>
          <a:srcRect l="-24968" t="-26383" r="-24968" b="-26383"/>
          <a:stretch/>
        </p:blipFill>
        <p:spPr>
          <a:xfrm>
            <a:off x="4774508" y="3502811"/>
            <a:ext cx="1094116" cy="1113108"/>
          </a:xfrm>
        </p:spPr>
      </p:pic>
      <p:sp>
        <p:nvSpPr>
          <p:cNvPr id="3" name="Slide Number Placeholder 2">
            <a:extLst>
              <a:ext uri="{FF2B5EF4-FFF2-40B4-BE49-F238E27FC236}">
                <a16:creationId xmlns:a16="http://schemas.microsoft.com/office/drawing/2014/main" id="{1B0F4F9B-7D29-4BED-87FB-3F3D1724712B}"/>
              </a:ext>
            </a:extLst>
          </p:cNvPr>
          <p:cNvSpPr>
            <a:spLocks noGrp="1"/>
          </p:cNvSpPr>
          <p:nvPr>
            <p:ph type="sldNum" sz="quarter" idx="4"/>
          </p:nvPr>
        </p:nvSpPr>
        <p:spPr/>
        <p:txBody>
          <a:bodyPr/>
          <a:lstStyle/>
          <a:p>
            <a:fld id="{4FAB73BC-B049-4115-A692-8D63A059BFB8}" type="slidenum">
              <a:rPr lang="en-US" smtClean="0"/>
              <a:pPr/>
              <a:t>5</a:t>
            </a:fld>
            <a:endParaRPr lang="en-US" dirty="0"/>
          </a:p>
        </p:txBody>
      </p:sp>
      <p:sp>
        <p:nvSpPr>
          <p:cNvPr id="34" name="Content Placeholder 33">
            <a:extLst>
              <a:ext uri="{FF2B5EF4-FFF2-40B4-BE49-F238E27FC236}">
                <a16:creationId xmlns:a16="http://schemas.microsoft.com/office/drawing/2014/main" id="{38AA8C13-AFD3-4C46-AEA7-67BEBF73986D}"/>
              </a:ext>
            </a:extLst>
          </p:cNvPr>
          <p:cNvSpPr>
            <a:spLocks noGrp="1"/>
          </p:cNvSpPr>
          <p:nvPr>
            <p:ph sz="quarter" idx="25"/>
          </p:nvPr>
        </p:nvSpPr>
        <p:spPr>
          <a:xfrm>
            <a:off x="4911365" y="5030291"/>
            <a:ext cx="6447148" cy="914490"/>
          </a:xfrm>
        </p:spPr>
        <p:txBody>
          <a:bodyPr/>
          <a:lstStyle/>
          <a:p>
            <a:r>
              <a:rPr lang="en-US" sz="2400" dirty="0">
                <a:solidFill>
                  <a:schemeClr val="accent5">
                    <a:lumMod val="75000"/>
                  </a:schemeClr>
                </a:solidFill>
              </a:rPr>
              <a:t>Save your password</a:t>
            </a:r>
          </a:p>
          <a:p>
            <a:r>
              <a:rPr lang="en-US" sz="2400" dirty="0">
                <a:solidFill>
                  <a:schemeClr val="accent5">
                    <a:lumMod val="75000"/>
                  </a:schemeClr>
                </a:solidFill>
              </a:rPr>
              <a:t>Use the same password for college board and total registration if possible. </a:t>
            </a:r>
          </a:p>
          <a:p>
            <a:r>
              <a:rPr lang="en-US" sz="2400" dirty="0">
                <a:solidFill>
                  <a:schemeClr val="accent5">
                    <a:lumMod val="75000"/>
                  </a:schemeClr>
                </a:solidFill>
              </a:rPr>
              <a:t>Do not use your CSD Docs email address.</a:t>
            </a:r>
          </a:p>
        </p:txBody>
      </p:sp>
      <p:sp>
        <p:nvSpPr>
          <p:cNvPr id="4" name="Text Placeholder 3">
            <a:extLst>
              <a:ext uri="{FF2B5EF4-FFF2-40B4-BE49-F238E27FC236}">
                <a16:creationId xmlns:a16="http://schemas.microsoft.com/office/drawing/2014/main" id="{B9105FAE-96F0-43A6-B386-AAE4E62C6E85}"/>
              </a:ext>
            </a:extLst>
          </p:cNvPr>
          <p:cNvSpPr>
            <a:spLocks noGrp="1"/>
          </p:cNvSpPr>
          <p:nvPr>
            <p:ph type="body" sz="quarter" idx="26"/>
          </p:nvPr>
        </p:nvSpPr>
        <p:spPr>
          <a:xfrm>
            <a:off x="0" y="4827564"/>
            <a:ext cx="3505201" cy="1512270"/>
          </a:xfrm>
        </p:spPr>
        <p:txBody>
          <a:bodyPr/>
          <a:lstStyle/>
          <a:p>
            <a:r>
              <a:rPr lang="en-US" sz="3200" dirty="0"/>
              <a:t>Create an account or log back in</a:t>
            </a:r>
          </a:p>
        </p:txBody>
      </p:sp>
      <p:pic>
        <p:nvPicPr>
          <p:cNvPr id="89" name="Picture Placeholder 88">
            <a:extLst>
              <a:ext uri="{FF2B5EF4-FFF2-40B4-BE49-F238E27FC236}">
                <a16:creationId xmlns:a16="http://schemas.microsoft.com/office/drawing/2014/main" id="{C8671B21-B5F4-4BFE-A90B-A16041BB7F3D}"/>
              </a:ext>
              <a:ext uri="{C183D7F6-B498-43B3-948B-1728B52AA6E4}">
                <adec:decorative xmlns:adec="http://schemas.microsoft.com/office/drawing/2017/decorative" val="1"/>
              </a:ext>
            </a:extLst>
          </p:cNvPr>
          <p:cNvPicPr>
            <a:picLocks noGrp="1" noChangeAspect="1"/>
          </p:cNvPicPr>
          <p:nvPr>
            <p:ph type="pic" sz="quarter" idx="27"/>
          </p:nvPr>
        </p:nvPicPr>
        <p:blipFill rotWithShape="1">
          <a:blip r:embed="rId7">
            <a:extLst>
              <a:ext uri="{96DAC541-7B7A-43D3-8B79-37D633B846F1}">
                <asvg:svgBlip xmlns:asvg="http://schemas.microsoft.com/office/drawing/2016/SVG/main" r:embed="rId8"/>
              </a:ext>
            </a:extLst>
          </a:blip>
          <a:srcRect l="-18093" t="-19179" r="-18093" b="-19179"/>
          <a:stretch/>
        </p:blipFill>
        <p:spPr>
          <a:xfrm>
            <a:off x="3680392" y="5017901"/>
            <a:ext cx="1094116" cy="1113108"/>
          </a:xfrm>
        </p:spPr>
      </p:pic>
      <p:sp>
        <p:nvSpPr>
          <p:cNvPr id="29" name="Text Placeholder 119">
            <a:extLst>
              <a:ext uri="{FF2B5EF4-FFF2-40B4-BE49-F238E27FC236}">
                <a16:creationId xmlns:a16="http://schemas.microsoft.com/office/drawing/2014/main" id="{4DE3975B-F441-486B-9317-C176CC96BC6F}"/>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cxnSp>
        <p:nvCxnSpPr>
          <p:cNvPr id="38" name="Straight Connector 37">
            <a:extLst>
              <a:ext uri="{FF2B5EF4-FFF2-40B4-BE49-F238E27FC236}">
                <a16:creationId xmlns:a16="http://schemas.microsoft.com/office/drawing/2014/main" id="{66F01420-E00A-46BC-9AE5-EDE89E81F291}"/>
              </a:ext>
              <a:ext uri="{C183D7F6-B498-43B3-948B-1728B52AA6E4}">
                <adec:decorative xmlns:adec="http://schemas.microsoft.com/office/drawing/2017/decorative" val="1"/>
              </a:ext>
            </a:extLst>
          </p:cNvPr>
          <p:cNvCxnSpPr/>
          <p:nvPr/>
        </p:nvCxnSpPr>
        <p:spPr>
          <a:xfrm>
            <a:off x="548640" y="3263024"/>
            <a:ext cx="438912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CD210877-354A-400E-B4FF-A1264FC8AB56}"/>
              </a:ext>
              <a:ext uri="{C183D7F6-B498-43B3-948B-1728B52AA6E4}">
                <adec:decorative xmlns:adec="http://schemas.microsoft.com/office/drawing/2017/decorative" val="1"/>
              </a:ext>
            </a:extLst>
          </p:cNvPr>
          <p:cNvCxnSpPr/>
          <p:nvPr/>
        </p:nvCxnSpPr>
        <p:spPr>
          <a:xfrm>
            <a:off x="548640" y="4803978"/>
            <a:ext cx="320040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7BEF7F7-EB30-4299-8C3B-367540ED9033}"/>
              </a:ext>
            </a:extLst>
          </p:cNvPr>
          <p:cNvSpPr>
            <a:spLocks noGrp="1"/>
          </p:cNvSpPr>
          <p:nvPr>
            <p:ph type="body" sz="quarter" idx="16"/>
          </p:nvPr>
        </p:nvSpPr>
        <p:spPr/>
        <p:txBody>
          <a:bodyPr/>
          <a:lstStyle/>
          <a:p>
            <a:r>
              <a:rPr lang="en-US" sz="3200" dirty="0"/>
              <a:t>Select Exams</a:t>
            </a:r>
            <a:r>
              <a:rPr lang="en-US" dirty="0"/>
              <a:t>	</a:t>
            </a:r>
          </a:p>
        </p:txBody>
      </p:sp>
    </p:spTree>
    <p:extLst>
      <p:ext uri="{BB962C8B-B14F-4D97-AF65-F5344CB8AC3E}">
        <p14:creationId xmlns:p14="http://schemas.microsoft.com/office/powerpoint/2010/main" val="2275175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A88C8-2618-471E-9359-BB1AD7E6AA94}"/>
              </a:ext>
            </a:extLst>
          </p:cNvPr>
          <p:cNvSpPr>
            <a:spLocks noGrp="1"/>
          </p:cNvSpPr>
          <p:nvPr>
            <p:ph type="title"/>
          </p:nvPr>
        </p:nvSpPr>
        <p:spPr/>
        <p:txBody>
          <a:bodyPr>
            <a:normAutofit fontScale="90000"/>
          </a:bodyPr>
          <a:lstStyle/>
          <a:p>
            <a:r>
              <a:rPr lang="en-US" sz="5400" dirty="0">
                <a:solidFill>
                  <a:srgbClr val="92D050"/>
                </a:solidFill>
              </a:rPr>
              <a:t>Lets go!</a:t>
            </a:r>
            <a:br>
              <a:rPr lang="en-US" sz="5400" dirty="0">
                <a:solidFill>
                  <a:srgbClr val="92D050"/>
                </a:solidFill>
              </a:rPr>
            </a:br>
            <a:br>
              <a:rPr lang="en-US" sz="5400" dirty="0">
                <a:solidFill>
                  <a:srgbClr val="92D050"/>
                </a:solidFill>
              </a:rPr>
            </a:br>
            <a:r>
              <a:rPr lang="en-US" sz="5400" dirty="0">
                <a:solidFill>
                  <a:srgbClr val="FF0000"/>
                </a:solidFill>
              </a:rPr>
              <a:t>Registration will open in September! Please check back.</a:t>
            </a:r>
          </a:p>
        </p:txBody>
      </p:sp>
      <p:sp>
        <p:nvSpPr>
          <p:cNvPr id="3" name="Content Placeholder 2">
            <a:extLst>
              <a:ext uri="{FF2B5EF4-FFF2-40B4-BE49-F238E27FC236}">
                <a16:creationId xmlns:a16="http://schemas.microsoft.com/office/drawing/2014/main" id="{18924331-368A-4456-8C41-AE9C15FB96EF}"/>
              </a:ext>
            </a:extLst>
          </p:cNvPr>
          <p:cNvSpPr>
            <a:spLocks noGrp="1"/>
          </p:cNvSpPr>
          <p:nvPr>
            <p:ph sz="quarter" idx="13"/>
          </p:nvPr>
        </p:nvSpPr>
        <p:spPr>
          <a:xfrm>
            <a:off x="762000" y="3206779"/>
            <a:ext cx="10898293" cy="3660648"/>
          </a:xfrm>
        </p:spPr>
        <p:txBody>
          <a:bodyPr>
            <a:normAutofit/>
          </a:bodyPr>
          <a:lstStyle/>
          <a:p>
            <a:pPr marL="0" indent="0">
              <a:buNone/>
            </a:pPr>
            <a:endParaRPr lang="en-US" sz="5400" dirty="0">
              <a:solidFill>
                <a:srgbClr val="00B0F0"/>
              </a:solidFill>
              <a:hlinkClick r:id="rId2"/>
            </a:endParaRPr>
          </a:p>
          <a:p>
            <a:pPr marL="0" indent="0">
              <a:buNone/>
            </a:pPr>
            <a:r>
              <a:rPr lang="en-US" sz="5400" dirty="0">
                <a:solidFill>
                  <a:srgbClr val="00B0F0"/>
                </a:solidFill>
                <a:hlinkClick r:id="rId2"/>
              </a:rPr>
              <a:t>www.totalregistration.net/ap/450402</a:t>
            </a:r>
            <a:endParaRPr lang="en-US" sz="5400" dirty="0">
              <a:solidFill>
                <a:srgbClr val="00B0F0"/>
              </a:solidFill>
            </a:endParaRPr>
          </a:p>
          <a:p>
            <a:pPr marL="0" indent="0">
              <a:buNone/>
            </a:pPr>
            <a:endParaRPr lang="en-US" sz="5400" dirty="0">
              <a:solidFill>
                <a:srgbClr val="00B0F0"/>
              </a:solidFill>
            </a:endParaRPr>
          </a:p>
        </p:txBody>
      </p:sp>
      <p:sp>
        <p:nvSpPr>
          <p:cNvPr id="4" name="Picture Placeholder 3">
            <a:extLst>
              <a:ext uri="{FF2B5EF4-FFF2-40B4-BE49-F238E27FC236}">
                <a16:creationId xmlns:a16="http://schemas.microsoft.com/office/drawing/2014/main" id="{105D05A7-61A8-497B-BA23-FAF83A72F6B5}"/>
              </a:ext>
            </a:extLst>
          </p:cNvPr>
          <p:cNvSpPr>
            <a:spLocks noGrp="1"/>
          </p:cNvSpPr>
          <p:nvPr>
            <p:ph type="pic" sz="quarter" idx="15"/>
          </p:nvPr>
        </p:nvSpPr>
        <p:spPr/>
      </p:sp>
      <p:sp>
        <p:nvSpPr>
          <p:cNvPr id="5" name="Slide Number Placeholder 4">
            <a:extLst>
              <a:ext uri="{FF2B5EF4-FFF2-40B4-BE49-F238E27FC236}">
                <a16:creationId xmlns:a16="http://schemas.microsoft.com/office/drawing/2014/main" id="{4E84A556-4AB1-4EEC-ADD8-CB4BF7B8D84E}"/>
              </a:ext>
            </a:extLst>
          </p:cNvPr>
          <p:cNvSpPr>
            <a:spLocks noGrp="1"/>
          </p:cNvSpPr>
          <p:nvPr>
            <p:ph type="sldNum" sz="quarter" idx="4"/>
          </p:nvPr>
        </p:nvSpPr>
        <p:spPr/>
        <p:txBody>
          <a:bodyPr/>
          <a:lstStyle/>
          <a:p>
            <a:fld id="{4FAB73BC-B049-4115-A692-8D63A059BFB8}" type="slidenum">
              <a:rPr lang="en-US" noProof="0" smtClean="0"/>
              <a:pPr/>
              <a:t>6</a:t>
            </a:fld>
            <a:endParaRPr lang="en-US" noProof="0" dirty="0"/>
          </a:p>
        </p:txBody>
      </p:sp>
    </p:spTree>
    <p:extLst>
      <p:ext uri="{BB962C8B-B14F-4D97-AF65-F5344CB8AC3E}">
        <p14:creationId xmlns:p14="http://schemas.microsoft.com/office/powerpoint/2010/main" val="203208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7C8B6-76AD-4824-912C-6B7E42B6609C}"/>
              </a:ext>
            </a:extLst>
          </p:cNvPr>
          <p:cNvSpPr>
            <a:spLocks noGrp="1"/>
          </p:cNvSpPr>
          <p:nvPr>
            <p:ph type="title"/>
          </p:nvPr>
        </p:nvSpPr>
        <p:spPr>
          <a:xfrm>
            <a:off x="2743200" y="838200"/>
            <a:ext cx="11109960" cy="707886"/>
          </a:xfrm>
        </p:spPr>
        <p:txBody>
          <a:bodyPr>
            <a:noAutofit/>
          </a:bodyPr>
          <a:lstStyle/>
          <a:p>
            <a:r>
              <a:rPr lang="en-US" sz="4400" dirty="0">
                <a:solidFill>
                  <a:schemeClr val="accent2"/>
                </a:solidFill>
              </a:rPr>
              <a:t>This is a two step process!!</a:t>
            </a:r>
          </a:p>
        </p:txBody>
      </p:sp>
      <p:pic>
        <p:nvPicPr>
          <p:cNvPr id="10" name="Picture Placeholder 9">
            <a:extLst>
              <a:ext uri="{FF2B5EF4-FFF2-40B4-BE49-F238E27FC236}">
                <a16:creationId xmlns:a16="http://schemas.microsoft.com/office/drawing/2014/main" id="{186D0BAA-F5E3-4873-BA77-B2E088B9125D}"/>
              </a:ext>
            </a:extLst>
          </p:cNvPr>
          <p:cNvPicPr>
            <a:picLocks noGrp="1" noChangeAspect="1"/>
          </p:cNvPicPr>
          <p:nvPr>
            <p:ph type="pic" sz="quarter" idx="17"/>
          </p:nvPr>
        </p:nvPicPr>
        <p:blipFill>
          <a:blip r:embed="rId2">
            <a:extLst>
              <a:ext uri="{837473B0-CC2E-450A-ABE3-18F120FF3D39}">
                <a1611:picAttrSrcUrl xmlns:a1611="http://schemas.microsoft.com/office/drawing/2016/11/main" r:id="rId3"/>
              </a:ext>
            </a:extLst>
          </a:blip>
          <a:srcRect t="31129" b="31129"/>
          <a:stretch>
            <a:fillRect/>
          </a:stretch>
        </p:blipFill>
        <p:spPr>
          <a:xfrm>
            <a:off x="8458200" y="784043"/>
            <a:ext cx="3276600" cy="1524085"/>
          </a:xfrm>
        </p:spPr>
      </p:pic>
      <p:sp>
        <p:nvSpPr>
          <p:cNvPr id="6" name="Slide Number Placeholder 5">
            <a:extLst>
              <a:ext uri="{FF2B5EF4-FFF2-40B4-BE49-F238E27FC236}">
                <a16:creationId xmlns:a16="http://schemas.microsoft.com/office/drawing/2014/main" id="{A421CCED-06A1-4464-9F9B-773270364393}"/>
              </a:ext>
            </a:extLst>
          </p:cNvPr>
          <p:cNvSpPr>
            <a:spLocks noGrp="1"/>
          </p:cNvSpPr>
          <p:nvPr>
            <p:ph type="sldNum" sz="quarter" idx="4"/>
          </p:nvPr>
        </p:nvSpPr>
        <p:spPr/>
        <p:txBody>
          <a:bodyPr/>
          <a:lstStyle/>
          <a:p>
            <a:fld id="{4FAB73BC-B049-4115-A692-8D63A059BFB8}" type="slidenum">
              <a:rPr lang="en-US" noProof="0" smtClean="0"/>
              <a:pPr/>
              <a:t>7</a:t>
            </a:fld>
            <a:endParaRPr lang="en-US" noProof="0" dirty="0"/>
          </a:p>
        </p:txBody>
      </p:sp>
      <p:pic>
        <p:nvPicPr>
          <p:cNvPr id="1026" name="Picture 2" descr="Total Registration Logo">
            <a:extLst>
              <a:ext uri="{FF2B5EF4-FFF2-40B4-BE49-F238E27FC236}">
                <a16:creationId xmlns:a16="http://schemas.microsoft.com/office/drawing/2014/main" id="{6095B523-1919-4843-9B71-3C81FAE4EF72}"/>
              </a:ext>
            </a:extLst>
          </p:cNvPr>
          <p:cNvPicPr>
            <a:picLocks noGrp="1" noChangeAspect="1" noChangeArrowheads="1"/>
          </p:cNvPicPr>
          <p:nvPr>
            <p:ph sz="quarter" idx="13"/>
          </p:nvPr>
        </p:nvPicPr>
        <p:blipFill>
          <a:blip r:embed="rId4">
            <a:extLst>
              <a:ext uri="{28A0092B-C50C-407E-A947-70E740481C1C}">
                <a14:useLocalDpi xmlns:a14="http://schemas.microsoft.com/office/drawing/2010/main" val="0"/>
              </a:ext>
            </a:extLst>
          </a:blip>
          <a:srcRect/>
          <a:stretch>
            <a:fillRect/>
          </a:stretch>
        </p:blipFill>
        <p:spPr bwMode="auto">
          <a:xfrm>
            <a:off x="838200" y="4116623"/>
            <a:ext cx="4648199" cy="16460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PINION: College Board Exploits Poor Students – BASH Cub">
            <a:extLst>
              <a:ext uri="{FF2B5EF4-FFF2-40B4-BE49-F238E27FC236}">
                <a16:creationId xmlns:a16="http://schemas.microsoft.com/office/drawing/2014/main" id="{65FFA895-4F46-4BBD-A657-CB49795E14B2}"/>
              </a:ext>
            </a:extLst>
          </p:cNvPr>
          <p:cNvPicPr>
            <a:picLocks noGrp="1" noChangeAspect="1" noChangeArrowheads="1"/>
          </p:cNvPicPr>
          <p:nvPr>
            <p:ph sz="quarter" idx="19"/>
          </p:nvPr>
        </p:nvPicPr>
        <p:blipFill>
          <a:blip r:embed="rId5">
            <a:extLst>
              <a:ext uri="{28A0092B-C50C-407E-A947-70E740481C1C}">
                <a14:useLocalDpi xmlns:a14="http://schemas.microsoft.com/office/drawing/2010/main" val="0"/>
              </a:ext>
            </a:extLst>
          </a:blip>
          <a:srcRect/>
          <a:stretch>
            <a:fillRect/>
          </a:stretch>
        </p:blipFill>
        <p:spPr bwMode="auto">
          <a:xfrm>
            <a:off x="6477001" y="3657600"/>
            <a:ext cx="42672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10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FFBCF731-478B-42B2-B3C6-ECCC3D68E00B}"/>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0" y="0"/>
            <a:ext cx="8329286" cy="6858000"/>
          </a:xfrm>
        </p:spPr>
      </p:pic>
      <p:sp>
        <p:nvSpPr>
          <p:cNvPr id="74" name="Text Placeholder 73">
            <a:extLst>
              <a:ext uri="{FF2B5EF4-FFF2-40B4-BE49-F238E27FC236}">
                <a16:creationId xmlns:a16="http://schemas.microsoft.com/office/drawing/2014/main" id="{C20719F7-6849-4C36-ACDB-C1AE2AAC74AD}"/>
              </a:ext>
              <a:ext uri="{C183D7F6-B498-43B3-948B-1728B52AA6E4}">
                <adec:decorative xmlns:adec="http://schemas.microsoft.com/office/drawing/2017/decorative" val="1"/>
              </a:ext>
            </a:extLst>
          </p:cNvPr>
          <p:cNvSpPr>
            <a:spLocks noGrp="1"/>
          </p:cNvSpPr>
          <p:nvPr>
            <p:ph type="body" sz="quarter" idx="12"/>
          </p:nvPr>
        </p:nvSpPr>
        <p:spPr/>
        <p:txBody>
          <a:bodyPr/>
          <a:lstStyle/>
          <a:p>
            <a:endParaRPr lang="en-US" dirty="0"/>
          </a:p>
        </p:txBody>
      </p:sp>
      <p:sp>
        <p:nvSpPr>
          <p:cNvPr id="43" name="Title 42">
            <a:extLst>
              <a:ext uri="{FF2B5EF4-FFF2-40B4-BE49-F238E27FC236}">
                <a16:creationId xmlns:a16="http://schemas.microsoft.com/office/drawing/2014/main" id="{CF39D3B5-ABDB-4DFF-8107-EF97569C9BBE}"/>
              </a:ext>
            </a:extLst>
          </p:cNvPr>
          <p:cNvSpPr>
            <a:spLocks noGrp="1"/>
          </p:cNvSpPr>
          <p:nvPr>
            <p:ph type="ctrTitle"/>
          </p:nvPr>
        </p:nvSpPr>
        <p:spPr>
          <a:xfrm>
            <a:off x="1257300" y="2057400"/>
            <a:ext cx="4114800" cy="3886200"/>
          </a:xfrm>
        </p:spPr>
        <p:txBody>
          <a:bodyPr/>
          <a:lstStyle/>
          <a:p>
            <a:r>
              <a:rPr lang="en-US" sz="4800" dirty="0"/>
              <a:t>Almost done!</a:t>
            </a:r>
          </a:p>
        </p:txBody>
      </p:sp>
      <p:sp>
        <p:nvSpPr>
          <p:cNvPr id="44" name="Subtitle 43">
            <a:extLst>
              <a:ext uri="{FF2B5EF4-FFF2-40B4-BE49-F238E27FC236}">
                <a16:creationId xmlns:a16="http://schemas.microsoft.com/office/drawing/2014/main" id="{F522C824-2C48-4465-AABE-F46286D9ECD5}"/>
              </a:ext>
            </a:extLst>
          </p:cNvPr>
          <p:cNvSpPr>
            <a:spLocks noGrp="1"/>
          </p:cNvSpPr>
          <p:nvPr>
            <p:ph type="subTitle" idx="1"/>
          </p:nvPr>
        </p:nvSpPr>
        <p:spPr/>
        <p:txBody>
          <a:bodyPr>
            <a:normAutofit fontScale="92500"/>
          </a:bodyPr>
          <a:lstStyle/>
          <a:p>
            <a:r>
              <a:rPr lang="en-US" sz="4000" dirty="0"/>
              <a:t>Go to:</a:t>
            </a:r>
          </a:p>
          <a:p>
            <a:r>
              <a:rPr lang="en-US" sz="4000" dirty="0"/>
              <a:t>myap.collegeboard.org</a:t>
            </a:r>
          </a:p>
        </p:txBody>
      </p:sp>
      <p:sp>
        <p:nvSpPr>
          <p:cNvPr id="75" name="Text Placeholder 74">
            <a:extLst>
              <a:ext uri="{FF2B5EF4-FFF2-40B4-BE49-F238E27FC236}">
                <a16:creationId xmlns:a16="http://schemas.microsoft.com/office/drawing/2014/main" id="{6488F643-327C-4A41-9703-B4932AF5A2C9}"/>
              </a:ext>
              <a:ext uri="{C183D7F6-B498-43B3-948B-1728B52AA6E4}">
                <adec:decorative xmlns:adec="http://schemas.microsoft.com/office/drawing/2017/decorative" val="1"/>
              </a:ext>
            </a:extLst>
          </p:cNvPr>
          <p:cNvSpPr>
            <a:spLocks noGrp="1"/>
          </p:cNvSpPr>
          <p:nvPr>
            <p:ph type="body" sz="quarter" idx="13"/>
          </p:nvPr>
        </p:nvSpPr>
        <p:spPr/>
        <p:txBody>
          <a:bodyPr>
            <a:normAutofit fontScale="55000" lnSpcReduction="20000"/>
          </a:bodyPr>
          <a:lstStyle/>
          <a:p>
            <a:endParaRPr lang="en-US" dirty="0"/>
          </a:p>
        </p:txBody>
      </p:sp>
      <p:sp>
        <p:nvSpPr>
          <p:cNvPr id="76" name="Text Placeholder 75">
            <a:extLst>
              <a:ext uri="{FF2B5EF4-FFF2-40B4-BE49-F238E27FC236}">
                <a16:creationId xmlns:a16="http://schemas.microsoft.com/office/drawing/2014/main" id="{8EE4272D-3A75-4E40-B1D6-C8D1636AB572}"/>
              </a:ext>
              <a:ext uri="{C183D7F6-B498-43B3-948B-1728B52AA6E4}">
                <adec:decorative xmlns:adec="http://schemas.microsoft.com/office/drawing/2017/decorative" val="1"/>
              </a:ext>
            </a:extLst>
          </p:cNvPr>
          <p:cNvSpPr>
            <a:spLocks noGrp="1"/>
          </p:cNvSpPr>
          <p:nvPr>
            <p:ph type="body" sz="quarter" idx="14"/>
          </p:nvPr>
        </p:nvSpPr>
        <p:spPr/>
        <p:txBody>
          <a:bodyPr>
            <a:normAutofit fontScale="55000" lnSpcReduction="20000"/>
          </a:bodyPr>
          <a:lstStyle/>
          <a:p>
            <a:endParaRPr lang="en-US" dirty="0"/>
          </a:p>
        </p:txBody>
      </p:sp>
    </p:spTree>
    <p:extLst>
      <p:ext uri="{BB962C8B-B14F-4D97-AF65-F5344CB8AC3E}">
        <p14:creationId xmlns:p14="http://schemas.microsoft.com/office/powerpoint/2010/main" val="3202840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4F0E6-A1A5-4411-9F0A-2A656FF9FC8E}"/>
              </a:ext>
            </a:extLst>
          </p:cNvPr>
          <p:cNvSpPr>
            <a:spLocks noGrp="1"/>
          </p:cNvSpPr>
          <p:nvPr>
            <p:ph type="title"/>
          </p:nvPr>
        </p:nvSpPr>
        <p:spPr>
          <a:xfrm>
            <a:off x="548640" y="990600"/>
            <a:ext cx="10805160" cy="5349240"/>
          </a:xfrm>
        </p:spPr>
        <p:txBody>
          <a:bodyPr>
            <a:normAutofit fontScale="90000"/>
          </a:bodyPr>
          <a:lstStyle/>
          <a:p>
            <a:r>
              <a:rPr lang="en-US" dirty="0">
                <a:solidFill>
                  <a:schemeClr val="tx2">
                    <a:lumMod val="60000"/>
                    <a:lumOff val="40000"/>
                  </a:schemeClr>
                </a:solidFill>
              </a:rPr>
              <a:t>Create a new account or log back in</a:t>
            </a:r>
            <a:br>
              <a:rPr lang="en-US" dirty="0"/>
            </a:br>
            <a:br>
              <a:rPr lang="en-US" dirty="0"/>
            </a:br>
            <a:r>
              <a:rPr lang="en-US" dirty="0"/>
              <a:t>	</a:t>
            </a:r>
            <a:r>
              <a:rPr lang="en-US" dirty="0">
                <a:solidFill>
                  <a:srgbClr val="92D050"/>
                </a:solidFill>
              </a:rPr>
              <a:t>Yellow tab (Join class)</a:t>
            </a:r>
            <a:br>
              <a:rPr lang="en-US" dirty="0">
                <a:solidFill>
                  <a:srgbClr val="92D050"/>
                </a:solidFill>
              </a:rPr>
            </a:br>
            <a:br>
              <a:rPr lang="en-US" dirty="0">
                <a:solidFill>
                  <a:srgbClr val="92D050"/>
                </a:solidFill>
              </a:rPr>
            </a:br>
            <a:r>
              <a:rPr lang="en-US" dirty="0">
                <a:solidFill>
                  <a:srgbClr val="92D050"/>
                </a:solidFill>
              </a:rPr>
              <a:t>	use the Join codes provided on Total Registration or by 	teacher</a:t>
            </a:r>
            <a:br>
              <a:rPr lang="en-US" dirty="0">
                <a:solidFill>
                  <a:srgbClr val="92D050"/>
                </a:solidFill>
              </a:rPr>
            </a:br>
            <a:r>
              <a:rPr lang="en-US" dirty="0">
                <a:solidFill>
                  <a:srgbClr val="92D050"/>
                </a:solidFill>
              </a:rPr>
              <a:t>	</a:t>
            </a:r>
            <a:br>
              <a:rPr lang="en-US" dirty="0">
                <a:solidFill>
                  <a:srgbClr val="92D050"/>
                </a:solidFill>
              </a:rPr>
            </a:br>
            <a:r>
              <a:rPr lang="en-US" dirty="0">
                <a:solidFill>
                  <a:srgbClr val="92D050"/>
                </a:solidFill>
              </a:rPr>
              <a:t>	click register</a:t>
            </a:r>
            <a:br>
              <a:rPr lang="en-US" dirty="0">
                <a:solidFill>
                  <a:srgbClr val="92D050"/>
                </a:solidFill>
              </a:rPr>
            </a:br>
            <a:br>
              <a:rPr lang="en-US" dirty="0">
                <a:solidFill>
                  <a:srgbClr val="92D050"/>
                </a:solidFill>
              </a:rPr>
            </a:br>
            <a:r>
              <a:rPr lang="en-US" dirty="0">
                <a:solidFill>
                  <a:srgbClr val="92D050"/>
                </a:solidFill>
              </a:rPr>
              <a:t>	Follow the same steps to register for more than 1 course</a:t>
            </a:r>
            <a:br>
              <a:rPr lang="en-US" dirty="0"/>
            </a:br>
            <a:br>
              <a:rPr lang="en-US" dirty="0"/>
            </a:br>
            <a:r>
              <a:rPr lang="en-US" dirty="0"/>
              <a:t>	</a:t>
            </a:r>
          </a:p>
        </p:txBody>
      </p:sp>
      <p:sp>
        <p:nvSpPr>
          <p:cNvPr id="3" name="Slide Number Placeholder 2">
            <a:extLst>
              <a:ext uri="{FF2B5EF4-FFF2-40B4-BE49-F238E27FC236}">
                <a16:creationId xmlns:a16="http://schemas.microsoft.com/office/drawing/2014/main" id="{01E1D7F3-670F-452F-9DCC-3108EDCB42DE}"/>
              </a:ext>
            </a:extLst>
          </p:cNvPr>
          <p:cNvSpPr>
            <a:spLocks noGrp="1"/>
          </p:cNvSpPr>
          <p:nvPr>
            <p:ph type="sldNum" sz="quarter" idx="4"/>
          </p:nvPr>
        </p:nvSpPr>
        <p:spPr/>
        <p:txBody>
          <a:bodyPr/>
          <a:lstStyle/>
          <a:p>
            <a:fld id="{4FAB73BC-B049-4115-A692-8D63A059BFB8}" type="slidenum">
              <a:rPr lang="en-US" noProof="0" smtClean="0"/>
              <a:pPr/>
              <a:t>9</a:t>
            </a:fld>
            <a:endParaRPr lang="en-US" noProof="0" dirty="0"/>
          </a:p>
        </p:txBody>
      </p:sp>
    </p:spTree>
    <p:extLst>
      <p:ext uri="{BB962C8B-B14F-4D97-AF65-F5344CB8AC3E}">
        <p14:creationId xmlns:p14="http://schemas.microsoft.com/office/powerpoint/2010/main" val="3450522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LT_Template_ModernClassicBlockLT_v4" id="{30DDF308-B484-4DB0-8959-4BA762476498}" vid="{49FD44A8-5F40-4E6E-BC83-04BD3C4DB2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86D9CC-0D9D-4BFE-B3F3-26F480BF8C8A}">
  <ds:schemaRefs>
    <ds:schemaRef ds:uri="http://purl.org/dc/terms/"/>
    <ds:schemaRef ds:uri="http://www.w3.org/XML/1998/namespace"/>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schemas.microsoft.com/office/2006/documentManagement/types"/>
    <ds:schemaRef ds:uri="16c05727-aa75-4e4a-9b5f-8a80a1165891"/>
    <ds:schemaRef ds:uri="71af3243-3dd4-4a8d-8c0d-dd76da1f02a5"/>
    <ds:schemaRef ds:uri="http://purl.org/dc/dcmitype/"/>
  </ds:schemaRefs>
</ds:datastoreItem>
</file>

<file path=customXml/itemProps2.xml><?xml version="1.0" encoding="utf-8"?>
<ds:datastoreItem xmlns:ds="http://schemas.openxmlformats.org/officeDocument/2006/customXml" ds:itemID="{8106BD98-E608-40A1-98A8-93D5976215CA}">
  <ds:schemaRefs>
    <ds:schemaRef ds:uri="http://schemas.microsoft.com/sharepoint/v3/contenttype/forms"/>
  </ds:schemaRefs>
</ds:datastoreItem>
</file>

<file path=customXml/itemProps3.xml><?xml version="1.0" encoding="utf-8"?>
<ds:datastoreItem xmlns:ds="http://schemas.openxmlformats.org/officeDocument/2006/customXml" ds:itemID="{9BFCA5F6-1A5A-4D78-BDE2-C793B61E0E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Modern classic block presentation</Template>
  <TotalTime>0</TotalTime>
  <Words>359</Words>
  <Application>Microsoft Macintosh PowerPoint</Application>
  <PresentationFormat>Widescreen</PresentationFormat>
  <Paragraphs>56</Paragraphs>
  <Slides>10</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Tw Cen MT</vt:lpstr>
      <vt:lpstr>Tw Cen MT Condensed</vt:lpstr>
      <vt:lpstr>Wingdings 3</vt:lpstr>
      <vt:lpstr>ModernClassicBlock-3</vt:lpstr>
      <vt:lpstr>2026 AP Exam Payment and registration process Fall 2025  Dr. Jodene Jensen Ap coordinator Jodene.jensen@canyonsdistrict.org </vt:lpstr>
      <vt:lpstr>Key details:</vt:lpstr>
      <vt:lpstr>Fee information: </vt:lpstr>
      <vt:lpstr>This is a two step process!!</vt:lpstr>
      <vt:lpstr>Total registration</vt:lpstr>
      <vt:lpstr>Lets go!  Registration will open in September! Please check back.</vt:lpstr>
      <vt:lpstr>This is a two step process!!</vt:lpstr>
      <vt:lpstr>Almost done!</vt:lpstr>
      <vt:lpstr>Create a new account or log back in   Yellow tab (Join class)   use the Join codes provided on Total Registration or by  teacher    click register   Follow the same steps to register for more than 1 course   </vt:lpstr>
      <vt:lpstr>Remember!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2022-09-02T17:07:30Z</dcterms:created>
  <dcterms:modified xsi:type="dcterms:W3CDTF">2025-08-08T18:44:49Z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